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2" r:id="rId9"/>
    <p:sldId id="275" r:id="rId10"/>
    <p:sldId id="263" r:id="rId11"/>
    <p:sldId id="264" r:id="rId12"/>
    <p:sldId id="265" r:id="rId13"/>
    <p:sldId id="279" r:id="rId14"/>
    <p:sldId id="266" r:id="rId15"/>
    <p:sldId id="267" r:id="rId16"/>
    <p:sldId id="291" r:id="rId17"/>
    <p:sldId id="268" r:id="rId18"/>
    <p:sldId id="269" r:id="rId19"/>
    <p:sldId id="270" r:id="rId20"/>
    <p:sldId id="276" r:id="rId21"/>
    <p:sldId id="271" r:id="rId22"/>
    <p:sldId id="272" r:id="rId23"/>
    <p:sldId id="273" r:id="rId24"/>
    <p:sldId id="277" r:id="rId25"/>
    <p:sldId id="280" r:id="rId26"/>
    <p:sldId id="274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08A38-8C45-4BDC-B409-0ED5864F3FC6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IN"/>
        </a:p>
      </dgm:t>
    </dgm:pt>
    <dgm:pt modelId="{63BA1EC0-8374-4BC0-9A63-442BCC1C7F37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Postmodernism: An Overview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12FF557C-4F1C-4D14-BA87-43C77452263C}" type="parTrans" cxnId="{27FA6EA1-0B1E-4EB0-9640-F0A63A8A5FB4}">
      <dgm:prSet/>
      <dgm:spPr/>
      <dgm:t>
        <a:bodyPr/>
        <a:lstStyle/>
        <a:p>
          <a:endParaRPr lang="en-IN"/>
        </a:p>
      </dgm:t>
    </dgm:pt>
    <dgm:pt modelId="{EBF87C5C-250E-4430-A868-BF69323CA9F9}" type="sibTrans" cxnId="{27FA6EA1-0B1E-4EB0-9640-F0A63A8A5FB4}">
      <dgm:prSet/>
      <dgm:spPr/>
      <dgm:t>
        <a:bodyPr/>
        <a:lstStyle/>
        <a:p>
          <a:endParaRPr lang="en-IN"/>
        </a:p>
      </dgm:t>
    </dgm:pt>
    <dgm:pt modelId="{4D59B5D9-A371-46D0-9B6F-6D99D040A1BB}" type="pres">
      <dgm:prSet presAssocID="{3B708A38-8C45-4BDC-B409-0ED5864F3F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368FB78-50B3-43AE-A5B7-2244116B0563}" type="pres">
      <dgm:prSet presAssocID="{63BA1EC0-8374-4BC0-9A63-442BCC1C7F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66BD679-1BF0-49FF-A115-DC418B6146B6}" type="presOf" srcId="{63BA1EC0-8374-4BC0-9A63-442BCC1C7F37}" destId="{7368FB78-50B3-43AE-A5B7-2244116B0563}" srcOrd="0" destOrd="0" presId="urn:microsoft.com/office/officeart/2005/8/layout/vList2"/>
    <dgm:cxn modelId="{A60DDBAE-6BDB-4CE5-8C45-B0154999989F}" type="presOf" srcId="{3B708A38-8C45-4BDC-B409-0ED5864F3FC6}" destId="{4D59B5D9-A371-46D0-9B6F-6D99D040A1BB}" srcOrd="0" destOrd="0" presId="urn:microsoft.com/office/officeart/2005/8/layout/vList2"/>
    <dgm:cxn modelId="{27FA6EA1-0B1E-4EB0-9640-F0A63A8A5FB4}" srcId="{3B708A38-8C45-4BDC-B409-0ED5864F3FC6}" destId="{63BA1EC0-8374-4BC0-9A63-442BCC1C7F37}" srcOrd="0" destOrd="0" parTransId="{12FF557C-4F1C-4D14-BA87-43C77452263C}" sibTransId="{EBF87C5C-250E-4430-A868-BF69323CA9F9}"/>
    <dgm:cxn modelId="{119EF849-41A5-4441-B476-5051CCA598E0}" type="presParOf" srcId="{4D59B5D9-A371-46D0-9B6F-6D99D040A1BB}" destId="{7368FB78-50B3-43AE-A5B7-2244116B05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B55E04-1C6C-4AD6-BCD8-CCEC77684AC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DABC83F4-1778-4F14-A316-D6496AA79DA0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A Movement in . . .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2700EC19-50AD-4201-9A34-63676C68F1E4}" type="parTrans" cxnId="{79FC1CD5-47AB-42F2-9B27-CEBB124B23D2}">
      <dgm:prSet/>
      <dgm:spPr/>
      <dgm:t>
        <a:bodyPr/>
        <a:lstStyle/>
        <a:p>
          <a:endParaRPr lang="en-IN"/>
        </a:p>
      </dgm:t>
    </dgm:pt>
    <dgm:pt modelId="{19CD2231-5F0B-40CD-B0FE-06AC115BBAF2}" type="sibTrans" cxnId="{79FC1CD5-47AB-42F2-9B27-CEBB124B23D2}">
      <dgm:prSet/>
      <dgm:spPr/>
      <dgm:t>
        <a:bodyPr/>
        <a:lstStyle/>
        <a:p>
          <a:endParaRPr lang="en-IN"/>
        </a:p>
      </dgm:t>
    </dgm:pt>
    <dgm:pt modelId="{45522A09-BB1C-479A-949D-9C458B655556}" type="pres">
      <dgm:prSet presAssocID="{D5B55E04-1C6C-4AD6-BCD8-CCEC77684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EF31583-F6F5-4FB6-93E1-920B76A9BAAC}" type="pres">
      <dgm:prSet presAssocID="{DABC83F4-1778-4F14-A316-D6496AA79D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72A2615-440E-42EA-9DAE-2B73ABD0B7BF}" type="presOf" srcId="{D5B55E04-1C6C-4AD6-BCD8-CCEC77684ACD}" destId="{45522A09-BB1C-479A-949D-9C458B655556}" srcOrd="0" destOrd="0" presId="urn:microsoft.com/office/officeart/2005/8/layout/vList2"/>
    <dgm:cxn modelId="{CEB4EBEA-229C-453F-861E-14BA365182A2}" type="presOf" srcId="{DABC83F4-1778-4F14-A316-D6496AA79DA0}" destId="{CEF31583-F6F5-4FB6-93E1-920B76A9BAAC}" srcOrd="0" destOrd="0" presId="urn:microsoft.com/office/officeart/2005/8/layout/vList2"/>
    <dgm:cxn modelId="{79FC1CD5-47AB-42F2-9B27-CEBB124B23D2}" srcId="{D5B55E04-1C6C-4AD6-BCD8-CCEC77684ACD}" destId="{DABC83F4-1778-4F14-A316-D6496AA79DA0}" srcOrd="0" destOrd="0" parTransId="{2700EC19-50AD-4201-9A34-63676C68F1E4}" sibTransId="{19CD2231-5F0B-40CD-B0FE-06AC115BBAF2}"/>
    <dgm:cxn modelId="{606CD9E8-3935-4726-9262-946E15EC8949}" type="presParOf" srcId="{45522A09-BB1C-479A-949D-9C458B655556}" destId="{CEF31583-F6F5-4FB6-93E1-920B76A9BA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AD2E1B-B84F-456D-BCC2-86E6F211ACF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F57A2B00-2BC1-4DD6-A95B-75126547A001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A Movement in . . .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C02DE63D-B4F8-4866-97B3-52D72F70AC55}" type="parTrans" cxnId="{9AC25706-6A85-48FC-8CEF-D0E965FC6145}">
      <dgm:prSet/>
      <dgm:spPr/>
      <dgm:t>
        <a:bodyPr/>
        <a:lstStyle/>
        <a:p>
          <a:endParaRPr lang="en-IN"/>
        </a:p>
      </dgm:t>
    </dgm:pt>
    <dgm:pt modelId="{31C135D7-BA3A-41F1-8F1F-A470E6F2C18B}" type="sibTrans" cxnId="{9AC25706-6A85-48FC-8CEF-D0E965FC6145}">
      <dgm:prSet/>
      <dgm:spPr/>
      <dgm:t>
        <a:bodyPr/>
        <a:lstStyle/>
        <a:p>
          <a:endParaRPr lang="en-IN"/>
        </a:p>
      </dgm:t>
    </dgm:pt>
    <dgm:pt modelId="{48934C24-5926-469D-9FBF-633B12B22475}" type="pres">
      <dgm:prSet presAssocID="{A7AD2E1B-B84F-456D-BCC2-86E6F211AC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7770E83-56E2-4894-929E-30932707007B}" type="pres">
      <dgm:prSet presAssocID="{F57A2B00-2BC1-4DD6-A95B-75126547A0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AC25706-6A85-48FC-8CEF-D0E965FC6145}" srcId="{A7AD2E1B-B84F-456D-BCC2-86E6F211ACF8}" destId="{F57A2B00-2BC1-4DD6-A95B-75126547A001}" srcOrd="0" destOrd="0" parTransId="{C02DE63D-B4F8-4866-97B3-52D72F70AC55}" sibTransId="{31C135D7-BA3A-41F1-8F1F-A470E6F2C18B}"/>
    <dgm:cxn modelId="{80E060BA-9D57-44B0-BA52-15AA465623B5}" type="presOf" srcId="{F57A2B00-2BC1-4DD6-A95B-75126547A001}" destId="{67770E83-56E2-4894-929E-30932707007B}" srcOrd="0" destOrd="0" presId="urn:microsoft.com/office/officeart/2005/8/layout/vList2"/>
    <dgm:cxn modelId="{21F9009A-159C-47A9-A04E-2E69C230E14E}" type="presOf" srcId="{A7AD2E1B-B84F-456D-BCC2-86E6F211ACF8}" destId="{48934C24-5926-469D-9FBF-633B12B22475}" srcOrd="0" destOrd="0" presId="urn:microsoft.com/office/officeart/2005/8/layout/vList2"/>
    <dgm:cxn modelId="{05E7F139-D153-4333-BF8C-CDD1DB3BBEEE}" type="presParOf" srcId="{48934C24-5926-469D-9FBF-633B12B22475}" destId="{67770E83-56E2-4894-929E-3093270700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6AB79E-3864-4D0A-ABBA-6F545F9DC30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0634AF02-BAAC-4225-A8F8-DB6F6EA9EA3D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A Movement in . . .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FF52B96E-9B4F-44CD-BF29-7F496BE31797}" type="parTrans" cxnId="{DEE34E4E-5AD7-4064-9789-5B278477A70D}">
      <dgm:prSet/>
      <dgm:spPr/>
      <dgm:t>
        <a:bodyPr/>
        <a:lstStyle/>
        <a:p>
          <a:endParaRPr lang="en-IN"/>
        </a:p>
      </dgm:t>
    </dgm:pt>
    <dgm:pt modelId="{FF73AC5F-6F33-4E76-9AF2-1D3C7FA84B96}" type="sibTrans" cxnId="{DEE34E4E-5AD7-4064-9789-5B278477A70D}">
      <dgm:prSet/>
      <dgm:spPr/>
      <dgm:t>
        <a:bodyPr/>
        <a:lstStyle/>
        <a:p>
          <a:endParaRPr lang="en-IN"/>
        </a:p>
      </dgm:t>
    </dgm:pt>
    <dgm:pt modelId="{51D6A4F7-F4B2-429A-956E-E09E2ECB51BA}" type="pres">
      <dgm:prSet presAssocID="{4F6AB79E-3864-4D0A-ABBA-6F545F9DC3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95440A4-29F0-472A-80AA-33BABCC9D2ED}" type="pres">
      <dgm:prSet presAssocID="{0634AF02-BAAC-4225-A8F8-DB6F6EA9EA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280BEAA-8BEB-424A-A864-E38A6F2B2D74}" type="presOf" srcId="{4F6AB79E-3864-4D0A-ABBA-6F545F9DC30C}" destId="{51D6A4F7-F4B2-429A-956E-E09E2ECB51BA}" srcOrd="0" destOrd="0" presId="urn:microsoft.com/office/officeart/2005/8/layout/vList2"/>
    <dgm:cxn modelId="{DEE34E4E-5AD7-4064-9789-5B278477A70D}" srcId="{4F6AB79E-3864-4D0A-ABBA-6F545F9DC30C}" destId="{0634AF02-BAAC-4225-A8F8-DB6F6EA9EA3D}" srcOrd="0" destOrd="0" parTransId="{FF52B96E-9B4F-44CD-BF29-7F496BE31797}" sibTransId="{FF73AC5F-6F33-4E76-9AF2-1D3C7FA84B96}"/>
    <dgm:cxn modelId="{00C030A4-2B06-473F-A77D-11D320C85232}" type="presOf" srcId="{0634AF02-BAAC-4225-A8F8-DB6F6EA9EA3D}" destId="{595440A4-29F0-472A-80AA-33BABCC9D2ED}" srcOrd="0" destOrd="0" presId="urn:microsoft.com/office/officeart/2005/8/layout/vList2"/>
    <dgm:cxn modelId="{60F148DC-86DE-439B-B1B3-9F120EABB425}" type="presParOf" srcId="{51D6A4F7-F4B2-429A-956E-E09E2ECB51BA}" destId="{595440A4-29F0-472A-80AA-33BABCC9D2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3F80A7-877E-405E-962C-64B0C0175B4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C6DC5CC1-5EAE-4EEF-9320-3E2482080166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A Movement in . . .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62AADEB4-232B-4E60-8754-24D6437A1151}" type="parTrans" cxnId="{8B91C2BB-6A13-4A92-ADDD-BD03720314D9}">
      <dgm:prSet/>
      <dgm:spPr/>
      <dgm:t>
        <a:bodyPr/>
        <a:lstStyle/>
        <a:p>
          <a:endParaRPr lang="en-IN"/>
        </a:p>
      </dgm:t>
    </dgm:pt>
    <dgm:pt modelId="{749237F3-E8BC-4BF0-B420-84C186497095}" type="sibTrans" cxnId="{8B91C2BB-6A13-4A92-ADDD-BD03720314D9}">
      <dgm:prSet/>
      <dgm:spPr/>
      <dgm:t>
        <a:bodyPr/>
        <a:lstStyle/>
        <a:p>
          <a:endParaRPr lang="en-IN"/>
        </a:p>
      </dgm:t>
    </dgm:pt>
    <dgm:pt modelId="{0CA82E2D-89B1-409F-87E2-7A965935BC7D}" type="pres">
      <dgm:prSet presAssocID="{F63F80A7-877E-405E-962C-64B0C0175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F63E8F9-8616-4375-A61B-FDB0CD36DA44}" type="pres">
      <dgm:prSet presAssocID="{C6DC5CC1-5EAE-4EEF-9320-3E24820801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4567FF0-DD25-4A28-9679-5124DC484642}" type="presOf" srcId="{C6DC5CC1-5EAE-4EEF-9320-3E2482080166}" destId="{6F63E8F9-8616-4375-A61B-FDB0CD36DA44}" srcOrd="0" destOrd="0" presId="urn:microsoft.com/office/officeart/2005/8/layout/vList2"/>
    <dgm:cxn modelId="{8B91C2BB-6A13-4A92-ADDD-BD03720314D9}" srcId="{F63F80A7-877E-405E-962C-64B0C0175B4C}" destId="{C6DC5CC1-5EAE-4EEF-9320-3E2482080166}" srcOrd="0" destOrd="0" parTransId="{62AADEB4-232B-4E60-8754-24D6437A1151}" sibTransId="{749237F3-E8BC-4BF0-B420-84C186497095}"/>
    <dgm:cxn modelId="{013ED21C-29BF-43B6-9ACA-646E6C9F7335}" type="presOf" srcId="{F63F80A7-877E-405E-962C-64B0C0175B4C}" destId="{0CA82E2D-89B1-409F-87E2-7A965935BC7D}" srcOrd="0" destOrd="0" presId="urn:microsoft.com/office/officeart/2005/8/layout/vList2"/>
    <dgm:cxn modelId="{D7E30C46-802C-4966-B8E4-B9BBB2A2B509}" type="presParOf" srcId="{0CA82E2D-89B1-409F-87E2-7A965935BC7D}" destId="{6F63E8F9-8616-4375-A61B-FDB0CD36DA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B1BDF4-5AF6-494B-BBC9-E2A1603675A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56C94BF6-4D0F-4BA1-AFC2-35C5171FAF14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A Movement in . . .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8653BF8D-BE38-47D0-8029-E19C6237A4B8}" type="parTrans" cxnId="{0C1EF570-B1E7-4031-B12D-8DD13C85D133}">
      <dgm:prSet/>
      <dgm:spPr/>
      <dgm:t>
        <a:bodyPr/>
        <a:lstStyle/>
        <a:p>
          <a:endParaRPr lang="en-IN"/>
        </a:p>
      </dgm:t>
    </dgm:pt>
    <dgm:pt modelId="{869B1578-16EC-4A1B-981E-EF4ABAFAA7C7}" type="sibTrans" cxnId="{0C1EF570-B1E7-4031-B12D-8DD13C85D133}">
      <dgm:prSet/>
      <dgm:spPr/>
      <dgm:t>
        <a:bodyPr/>
        <a:lstStyle/>
        <a:p>
          <a:endParaRPr lang="en-IN"/>
        </a:p>
      </dgm:t>
    </dgm:pt>
    <dgm:pt modelId="{5FC30369-5977-49C8-AB6A-341718B4A216}" type="pres">
      <dgm:prSet presAssocID="{A2B1BDF4-5AF6-494B-BBC9-E2A1603675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AE31F69-8747-438D-A9B8-E2B7327E8CDC}" type="pres">
      <dgm:prSet presAssocID="{56C94BF6-4D0F-4BA1-AFC2-35C5171FAF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C1EF570-B1E7-4031-B12D-8DD13C85D133}" srcId="{A2B1BDF4-5AF6-494B-BBC9-E2A1603675A1}" destId="{56C94BF6-4D0F-4BA1-AFC2-35C5171FAF14}" srcOrd="0" destOrd="0" parTransId="{8653BF8D-BE38-47D0-8029-E19C6237A4B8}" sibTransId="{869B1578-16EC-4A1B-981E-EF4ABAFAA7C7}"/>
    <dgm:cxn modelId="{6E3F375D-D5B6-4F7F-8861-39A9FAC50FA8}" type="presOf" srcId="{A2B1BDF4-5AF6-494B-BBC9-E2A1603675A1}" destId="{5FC30369-5977-49C8-AB6A-341718B4A216}" srcOrd="0" destOrd="0" presId="urn:microsoft.com/office/officeart/2005/8/layout/vList2"/>
    <dgm:cxn modelId="{7FBE89F4-12D3-42E1-A475-09866CA987FA}" type="presOf" srcId="{56C94BF6-4D0F-4BA1-AFC2-35C5171FAF14}" destId="{8AE31F69-8747-438D-A9B8-E2B7327E8CDC}" srcOrd="0" destOrd="0" presId="urn:microsoft.com/office/officeart/2005/8/layout/vList2"/>
    <dgm:cxn modelId="{A567709D-6CE7-434B-8B13-B10BB58EBAEB}" type="presParOf" srcId="{5FC30369-5977-49C8-AB6A-341718B4A216}" destId="{8AE31F69-8747-438D-A9B8-E2B7327E8C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7A1961-0C8F-4E36-94DA-D16D026982F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826A433-EE05-414B-936D-90FD9DE3A978}">
      <dgm:prSet custT="1"/>
      <dgm:spPr/>
      <dgm:t>
        <a:bodyPr/>
        <a:lstStyle/>
        <a:p>
          <a:pPr rtl="0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Definition</a:t>
          </a:r>
          <a:endParaRPr lang="en-IN" sz="3600" dirty="0">
            <a:latin typeface="Times New Roman" pitchFamily="18" charset="0"/>
            <a:cs typeface="Times New Roman" pitchFamily="18" charset="0"/>
          </a:endParaRPr>
        </a:p>
      </dgm:t>
    </dgm:pt>
    <dgm:pt modelId="{6960B676-1730-4790-8C53-2C561D0211BB}" type="parTrans" cxnId="{55EB4EA3-1244-422A-8271-7385F1396157}">
      <dgm:prSet/>
      <dgm:spPr/>
      <dgm:t>
        <a:bodyPr/>
        <a:lstStyle/>
        <a:p>
          <a:endParaRPr lang="en-IN"/>
        </a:p>
      </dgm:t>
    </dgm:pt>
    <dgm:pt modelId="{8BC3DDA1-53EC-48AA-AAAB-92B87F1A6B31}" type="sibTrans" cxnId="{55EB4EA3-1244-422A-8271-7385F1396157}">
      <dgm:prSet/>
      <dgm:spPr/>
      <dgm:t>
        <a:bodyPr/>
        <a:lstStyle/>
        <a:p>
          <a:endParaRPr lang="en-IN"/>
        </a:p>
      </dgm:t>
    </dgm:pt>
    <dgm:pt modelId="{ED934AFF-C3E1-4ADD-81D4-C1E5973A21B9}" type="pres">
      <dgm:prSet presAssocID="{C17A1961-0C8F-4E36-94DA-D16D026982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5070150-6BC1-4109-A9D9-DA76668505DD}" type="pres">
      <dgm:prSet presAssocID="{7826A433-EE05-414B-936D-90FD9DE3A978}" presName="parentText" presStyleLbl="node1" presStyleIdx="0" presStyleCnt="1" custScaleY="201725" custLinFactNeighborX="377" custLinFactNeighborY="-178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F7F8CBA-3356-41A4-91EA-A4D758744CF7}" type="presOf" srcId="{C17A1961-0C8F-4E36-94DA-D16D026982F9}" destId="{ED934AFF-C3E1-4ADD-81D4-C1E5973A21B9}" srcOrd="0" destOrd="0" presId="urn:microsoft.com/office/officeart/2005/8/layout/vList2"/>
    <dgm:cxn modelId="{55EB4EA3-1244-422A-8271-7385F1396157}" srcId="{C17A1961-0C8F-4E36-94DA-D16D026982F9}" destId="{7826A433-EE05-414B-936D-90FD9DE3A978}" srcOrd="0" destOrd="0" parTransId="{6960B676-1730-4790-8C53-2C561D0211BB}" sibTransId="{8BC3DDA1-53EC-48AA-AAAB-92B87F1A6B31}"/>
    <dgm:cxn modelId="{E5FC33AE-2F3D-4A9C-B97F-D5252DF64E5D}" type="presOf" srcId="{7826A433-EE05-414B-936D-90FD9DE3A978}" destId="{25070150-6BC1-4109-A9D9-DA76668505DD}" srcOrd="0" destOrd="0" presId="urn:microsoft.com/office/officeart/2005/8/layout/vList2"/>
    <dgm:cxn modelId="{1D1161C2-9D69-468E-B1E9-F4EEA1D6BCFB}" type="presParOf" srcId="{ED934AFF-C3E1-4ADD-81D4-C1E5973A21B9}" destId="{25070150-6BC1-4109-A9D9-DA76668505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B92529F-8F07-4363-B5FE-6D955E0DFB3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01092089-AFB3-4F02-BBEA-4A3395BCAD8B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Definition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27E5056D-D84F-40FA-A939-B5998F0AACEC}" type="parTrans" cxnId="{32C72C0B-F363-4E9E-9131-18B92AE9CF70}">
      <dgm:prSet/>
      <dgm:spPr/>
      <dgm:t>
        <a:bodyPr/>
        <a:lstStyle/>
        <a:p>
          <a:endParaRPr lang="en-IN"/>
        </a:p>
      </dgm:t>
    </dgm:pt>
    <dgm:pt modelId="{6B68CD3C-FBE1-4798-9591-DB16C489D14C}" type="sibTrans" cxnId="{32C72C0B-F363-4E9E-9131-18B92AE9CF70}">
      <dgm:prSet/>
      <dgm:spPr/>
      <dgm:t>
        <a:bodyPr/>
        <a:lstStyle/>
        <a:p>
          <a:endParaRPr lang="en-IN"/>
        </a:p>
      </dgm:t>
    </dgm:pt>
    <dgm:pt modelId="{2546AA31-6023-4737-949A-6FBA6B233C4B}" type="pres">
      <dgm:prSet presAssocID="{9B92529F-8F07-4363-B5FE-6D955E0DFB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23DC2F8-D8B7-4580-B720-ACC77FD78A73}" type="pres">
      <dgm:prSet presAssocID="{01092089-AFB3-4F02-BBEA-4A3395BCAD8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2C72C0B-F363-4E9E-9131-18B92AE9CF70}" srcId="{9B92529F-8F07-4363-B5FE-6D955E0DFB3D}" destId="{01092089-AFB3-4F02-BBEA-4A3395BCAD8B}" srcOrd="0" destOrd="0" parTransId="{27E5056D-D84F-40FA-A939-B5998F0AACEC}" sibTransId="{6B68CD3C-FBE1-4798-9591-DB16C489D14C}"/>
    <dgm:cxn modelId="{D87A7DC9-557E-4689-BE97-F05BBB75FF61}" type="presOf" srcId="{01092089-AFB3-4F02-BBEA-4A3395BCAD8B}" destId="{D23DC2F8-D8B7-4580-B720-ACC77FD78A73}" srcOrd="0" destOrd="0" presId="urn:microsoft.com/office/officeart/2005/8/layout/vList2"/>
    <dgm:cxn modelId="{3C8A40AA-CB92-4257-8FF6-2C6A0083B3B3}" type="presOf" srcId="{9B92529F-8F07-4363-B5FE-6D955E0DFB3D}" destId="{2546AA31-6023-4737-949A-6FBA6B233C4B}" srcOrd="0" destOrd="0" presId="urn:microsoft.com/office/officeart/2005/8/layout/vList2"/>
    <dgm:cxn modelId="{BA468DF7-D492-412F-865B-38103A9B9F43}" type="presParOf" srcId="{2546AA31-6023-4737-949A-6FBA6B233C4B}" destId="{D23DC2F8-D8B7-4580-B720-ACC77FD78A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7743CF9-478B-4515-8BDD-CA9FF8F7C5A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38C2A0A-A7EA-4B31-B5B4-1FDCC1D0881F}">
      <dgm:prSet custT="1"/>
      <dgm:spPr/>
      <dgm:t>
        <a:bodyPr/>
        <a:lstStyle/>
        <a:p>
          <a:pPr rtl="0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Theorists: Jean Francois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Lyotard</a:t>
          </a:r>
          <a:r>
            <a:rPr lang="en-US" sz="2700" dirty="0" smtClean="0"/>
            <a:t>	</a:t>
          </a:r>
          <a:endParaRPr lang="en-IN" sz="2700" dirty="0"/>
        </a:p>
      </dgm:t>
    </dgm:pt>
    <dgm:pt modelId="{9B27DE0B-7AF1-4C65-ADB2-E353F861BEA7}" type="parTrans" cxnId="{A1C68860-909B-45F4-8685-B7BD770B60E8}">
      <dgm:prSet/>
      <dgm:spPr/>
      <dgm:t>
        <a:bodyPr/>
        <a:lstStyle/>
        <a:p>
          <a:endParaRPr lang="en-IN"/>
        </a:p>
      </dgm:t>
    </dgm:pt>
    <dgm:pt modelId="{ED07628D-6EB6-4012-ABA6-8DD5957AF656}" type="sibTrans" cxnId="{A1C68860-909B-45F4-8685-B7BD770B60E8}">
      <dgm:prSet/>
      <dgm:spPr/>
      <dgm:t>
        <a:bodyPr/>
        <a:lstStyle/>
        <a:p>
          <a:endParaRPr lang="en-IN"/>
        </a:p>
      </dgm:t>
    </dgm:pt>
    <dgm:pt modelId="{98065112-6E7F-4435-995D-A1661D113716}" type="pres">
      <dgm:prSet presAssocID="{27743CF9-478B-4515-8BDD-CA9FF8F7C5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A5D02E4-F34C-453A-B357-782CEBC9866E}" type="pres">
      <dgm:prSet presAssocID="{738C2A0A-A7EA-4B31-B5B4-1FDCC1D0881F}" presName="parentText" presStyleLbl="node1" presStyleIdx="0" presStyleCnt="1" custScaleX="84646" custLinFactNeighborX="-14074" custLinFactNeighborY="-3004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1C68860-909B-45F4-8685-B7BD770B60E8}" srcId="{27743CF9-478B-4515-8BDD-CA9FF8F7C5A6}" destId="{738C2A0A-A7EA-4B31-B5B4-1FDCC1D0881F}" srcOrd="0" destOrd="0" parTransId="{9B27DE0B-7AF1-4C65-ADB2-E353F861BEA7}" sibTransId="{ED07628D-6EB6-4012-ABA6-8DD5957AF656}"/>
    <dgm:cxn modelId="{802449E0-D073-49D8-B27F-A4313CBEB3D0}" type="presOf" srcId="{27743CF9-478B-4515-8BDD-CA9FF8F7C5A6}" destId="{98065112-6E7F-4435-995D-A1661D113716}" srcOrd="0" destOrd="0" presId="urn:microsoft.com/office/officeart/2005/8/layout/vList2"/>
    <dgm:cxn modelId="{8072B14A-F87E-407D-9873-674EA39C7420}" type="presOf" srcId="{738C2A0A-A7EA-4B31-B5B4-1FDCC1D0881F}" destId="{FA5D02E4-F34C-453A-B357-782CEBC9866E}" srcOrd="0" destOrd="0" presId="urn:microsoft.com/office/officeart/2005/8/layout/vList2"/>
    <dgm:cxn modelId="{6FEAAA28-6C01-4F54-83BC-EC14E9DA1BE0}" type="presParOf" srcId="{98065112-6E7F-4435-995D-A1661D113716}" destId="{FA5D02E4-F34C-453A-B357-782CEBC986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FC03D9-E9E3-430C-9F8D-D7F83D72C3B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B5F04A6-7E58-4211-8EBE-5EDC3B6DA0EF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Theorists: Jean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Baudrillard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7B9109A6-5FF0-4FF0-9CE4-2D5325274432}" type="parTrans" cxnId="{622D0500-B42B-49D2-8DAE-489CC8A722DB}">
      <dgm:prSet/>
      <dgm:spPr/>
      <dgm:t>
        <a:bodyPr/>
        <a:lstStyle/>
        <a:p>
          <a:endParaRPr lang="en-IN"/>
        </a:p>
      </dgm:t>
    </dgm:pt>
    <dgm:pt modelId="{A34738BE-C0C8-440C-8814-A05424CC139E}" type="sibTrans" cxnId="{622D0500-B42B-49D2-8DAE-489CC8A722DB}">
      <dgm:prSet/>
      <dgm:spPr/>
      <dgm:t>
        <a:bodyPr/>
        <a:lstStyle/>
        <a:p>
          <a:endParaRPr lang="en-IN"/>
        </a:p>
      </dgm:t>
    </dgm:pt>
    <dgm:pt modelId="{E8AC13D2-78CE-4FF6-A9DB-79A1B3DEF0F9}" type="pres">
      <dgm:prSet presAssocID="{CFFC03D9-E9E3-430C-9F8D-D7F83D72C3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145E9AA-4D05-4EAE-8B30-DE10F3EB7C0D}" type="pres">
      <dgm:prSet presAssocID="{3B5F04A6-7E58-4211-8EBE-5EDC3B6DA0EF}" presName="parentText" presStyleLbl="node1" presStyleIdx="0" presStyleCnt="1" custScaleX="61249" custScaleY="77016" custLinFactNeighborX="-23625" custLinFactNeighborY="-832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22D0500-B42B-49D2-8DAE-489CC8A722DB}" srcId="{CFFC03D9-E9E3-430C-9F8D-D7F83D72C3BF}" destId="{3B5F04A6-7E58-4211-8EBE-5EDC3B6DA0EF}" srcOrd="0" destOrd="0" parTransId="{7B9109A6-5FF0-4FF0-9CE4-2D5325274432}" sibTransId="{A34738BE-C0C8-440C-8814-A05424CC139E}"/>
    <dgm:cxn modelId="{A6796823-D392-4059-8BD2-BD2E4B2DDCF0}" type="presOf" srcId="{3B5F04A6-7E58-4211-8EBE-5EDC3B6DA0EF}" destId="{1145E9AA-4D05-4EAE-8B30-DE10F3EB7C0D}" srcOrd="0" destOrd="0" presId="urn:microsoft.com/office/officeart/2005/8/layout/vList2"/>
    <dgm:cxn modelId="{9DCCD8A5-14DC-4672-BA1E-1E7FCFA9891E}" type="presOf" srcId="{CFFC03D9-E9E3-430C-9F8D-D7F83D72C3BF}" destId="{E8AC13D2-78CE-4FF6-A9DB-79A1B3DEF0F9}" srcOrd="0" destOrd="0" presId="urn:microsoft.com/office/officeart/2005/8/layout/vList2"/>
    <dgm:cxn modelId="{8D06E3E4-7764-45CB-8B43-DDA10C30E90D}" type="presParOf" srcId="{E8AC13D2-78CE-4FF6-A9DB-79A1B3DEF0F9}" destId="{1145E9AA-4D05-4EAE-8B30-DE10F3EB7C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ADE3620-32B8-4860-AD1A-021EE66E572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DA95ED6-3C70-4809-A4A3-BCC05845BA30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Theorists: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Deleuze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and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Guattar</a:t>
          </a:r>
          <a:r>
            <a:rPr lang="en-US" dirty="0" err="1" smtClean="0"/>
            <a:t>i</a:t>
          </a:r>
          <a:endParaRPr lang="en-IN" dirty="0"/>
        </a:p>
      </dgm:t>
    </dgm:pt>
    <dgm:pt modelId="{8BC19CFC-319D-430C-88BA-90BC36E6DAB9}" type="parTrans" cxnId="{20560308-14F5-4368-8E75-BE10EE4F4914}">
      <dgm:prSet/>
      <dgm:spPr/>
      <dgm:t>
        <a:bodyPr/>
        <a:lstStyle/>
        <a:p>
          <a:endParaRPr lang="en-IN"/>
        </a:p>
      </dgm:t>
    </dgm:pt>
    <dgm:pt modelId="{2FE94B74-B199-49CA-A542-2A464521543F}" type="sibTrans" cxnId="{20560308-14F5-4368-8E75-BE10EE4F4914}">
      <dgm:prSet/>
      <dgm:spPr/>
      <dgm:t>
        <a:bodyPr/>
        <a:lstStyle/>
        <a:p>
          <a:endParaRPr lang="en-IN"/>
        </a:p>
      </dgm:t>
    </dgm:pt>
    <dgm:pt modelId="{B9E9AD3D-6E18-4847-A5F0-3EE27434B2DD}" type="pres">
      <dgm:prSet presAssocID="{BADE3620-32B8-4860-AD1A-021EE66E57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891A02D-9CC7-4511-A933-82AA65AD3225}" type="pres">
      <dgm:prSet presAssocID="{3DA95ED6-3C70-4809-A4A3-BCC05845BA30}" presName="parentText" presStyleLbl="node1" presStyleIdx="0" presStyleCnt="1" custScaleX="70861" custScaleY="78855" custLinFactNeighborX="-17944" custLinFactNeighborY="-832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0560308-14F5-4368-8E75-BE10EE4F4914}" srcId="{BADE3620-32B8-4860-AD1A-021EE66E5720}" destId="{3DA95ED6-3C70-4809-A4A3-BCC05845BA30}" srcOrd="0" destOrd="0" parTransId="{8BC19CFC-319D-430C-88BA-90BC36E6DAB9}" sibTransId="{2FE94B74-B199-49CA-A542-2A464521543F}"/>
    <dgm:cxn modelId="{CDAE151A-10FD-46ED-9911-7AAFC09253D4}" type="presOf" srcId="{3DA95ED6-3C70-4809-A4A3-BCC05845BA30}" destId="{F891A02D-9CC7-4511-A933-82AA65AD3225}" srcOrd="0" destOrd="0" presId="urn:microsoft.com/office/officeart/2005/8/layout/vList2"/>
    <dgm:cxn modelId="{082F8F8F-2540-44A9-944E-C753001354CC}" type="presOf" srcId="{BADE3620-32B8-4860-AD1A-021EE66E5720}" destId="{B9E9AD3D-6E18-4847-A5F0-3EE27434B2DD}" srcOrd="0" destOrd="0" presId="urn:microsoft.com/office/officeart/2005/8/layout/vList2"/>
    <dgm:cxn modelId="{AA82B174-CB83-4B58-A242-A279E3B20667}" type="presParOf" srcId="{B9E9AD3D-6E18-4847-A5F0-3EE27434B2DD}" destId="{F891A02D-9CC7-4511-A933-82AA65AD32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A7A6B-F064-4C91-B3CA-D37C9947805E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IN"/>
        </a:p>
      </dgm:t>
    </dgm:pt>
    <dgm:pt modelId="{CF21B0AA-582F-4BE2-91F8-A6042785578A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DDC0715C-289D-44EC-BB33-888158E006F6}" type="parTrans" cxnId="{7D9CB6ED-294D-4637-A84D-FF07040DACCA}">
      <dgm:prSet/>
      <dgm:spPr/>
      <dgm:t>
        <a:bodyPr/>
        <a:lstStyle/>
        <a:p>
          <a:endParaRPr lang="en-IN"/>
        </a:p>
      </dgm:t>
    </dgm:pt>
    <dgm:pt modelId="{1B81225E-64B6-4E18-BF7A-0E925599766F}" type="sibTrans" cxnId="{7D9CB6ED-294D-4637-A84D-FF07040DACCA}">
      <dgm:prSet/>
      <dgm:spPr/>
      <dgm:t>
        <a:bodyPr/>
        <a:lstStyle/>
        <a:p>
          <a:endParaRPr lang="en-IN"/>
        </a:p>
      </dgm:t>
    </dgm:pt>
    <dgm:pt modelId="{16C5198D-FEF9-4213-8BAD-206F0B9E15DE}" type="pres">
      <dgm:prSet presAssocID="{1F5A7A6B-F064-4C91-B3CA-D37C994780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499269D-3C6A-4955-A603-400A695419AC}" type="pres">
      <dgm:prSet presAssocID="{CF21B0AA-582F-4BE2-91F8-A6042785578A}" presName="parentText" presStyleLbl="node1" presStyleIdx="0" presStyleCnt="1" custLinFactNeighborX="-7353" custLinFactNeighborY="-1238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D9CB6ED-294D-4637-A84D-FF07040DACCA}" srcId="{1F5A7A6B-F064-4C91-B3CA-D37C9947805E}" destId="{CF21B0AA-582F-4BE2-91F8-A6042785578A}" srcOrd="0" destOrd="0" parTransId="{DDC0715C-289D-44EC-BB33-888158E006F6}" sibTransId="{1B81225E-64B6-4E18-BF7A-0E925599766F}"/>
    <dgm:cxn modelId="{23C03EB8-3FEB-4E6D-AD7D-B0A73B89E3A4}" type="presOf" srcId="{CF21B0AA-582F-4BE2-91F8-A6042785578A}" destId="{3499269D-3C6A-4955-A603-400A695419AC}" srcOrd="0" destOrd="0" presId="urn:microsoft.com/office/officeart/2005/8/layout/vList2"/>
    <dgm:cxn modelId="{AD3E89EF-8257-44B9-8096-E970F5DE7F10}" type="presOf" srcId="{1F5A7A6B-F064-4C91-B3CA-D37C9947805E}" destId="{16C5198D-FEF9-4213-8BAD-206F0B9E15DE}" srcOrd="0" destOrd="0" presId="urn:microsoft.com/office/officeart/2005/8/layout/vList2"/>
    <dgm:cxn modelId="{4D2C5E02-D86B-4F8E-A20B-C7C95240C2FC}" type="presParOf" srcId="{16C5198D-FEF9-4213-8BAD-206F0B9E15DE}" destId="{3499269D-3C6A-4955-A603-400A695419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049E4B3-E65F-4884-8CFA-1FD826587F2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A275747-E6C6-49D8-929F-9C35E4BDD6EA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Modernism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0B4D226D-F44A-4DC0-9C70-E4F1B8AFBC79}" type="parTrans" cxnId="{8E9A9739-2B19-4D04-ADE9-85715A2876C3}">
      <dgm:prSet/>
      <dgm:spPr/>
      <dgm:t>
        <a:bodyPr/>
        <a:lstStyle/>
        <a:p>
          <a:endParaRPr lang="en-IN"/>
        </a:p>
      </dgm:t>
    </dgm:pt>
    <dgm:pt modelId="{6DC05051-7304-44A5-962A-0FCEB20977FA}" type="sibTrans" cxnId="{8E9A9739-2B19-4D04-ADE9-85715A2876C3}">
      <dgm:prSet/>
      <dgm:spPr/>
      <dgm:t>
        <a:bodyPr/>
        <a:lstStyle/>
        <a:p>
          <a:endParaRPr lang="en-IN"/>
        </a:p>
      </dgm:t>
    </dgm:pt>
    <dgm:pt modelId="{CC94AE14-C17E-4DBD-ADEC-45BB87292AA6}" type="pres">
      <dgm:prSet presAssocID="{6049E4B3-E65F-4884-8CFA-1FD826587F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ED3A83D-C4C9-4E2C-963B-20F4287F1F19}" type="pres">
      <dgm:prSet presAssocID="{8A275747-E6C6-49D8-929F-9C35E4BDD6EA}" presName="parentText" presStyleLbl="node1" presStyleIdx="0" presStyleCnt="1" custScaleX="31500" custScaleY="49931" custLinFactNeighborX="-38181" custLinFactNeighborY="-887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6EDECED-70D4-4052-8601-E5D08560E4B7}" type="presOf" srcId="{6049E4B3-E65F-4884-8CFA-1FD826587F23}" destId="{CC94AE14-C17E-4DBD-ADEC-45BB87292AA6}" srcOrd="0" destOrd="0" presId="urn:microsoft.com/office/officeart/2005/8/layout/vList2"/>
    <dgm:cxn modelId="{8E9A9739-2B19-4D04-ADE9-85715A2876C3}" srcId="{6049E4B3-E65F-4884-8CFA-1FD826587F23}" destId="{8A275747-E6C6-49D8-929F-9C35E4BDD6EA}" srcOrd="0" destOrd="0" parTransId="{0B4D226D-F44A-4DC0-9C70-E4F1B8AFBC79}" sibTransId="{6DC05051-7304-44A5-962A-0FCEB20977FA}"/>
    <dgm:cxn modelId="{1BE64816-CF95-4486-B663-D5D11A88D50C}" type="presOf" srcId="{8A275747-E6C6-49D8-929F-9C35E4BDD6EA}" destId="{DED3A83D-C4C9-4E2C-963B-20F4287F1F19}" srcOrd="0" destOrd="0" presId="urn:microsoft.com/office/officeart/2005/8/layout/vList2"/>
    <dgm:cxn modelId="{F2CB7800-9AEC-452E-BFCE-EB0660FCCFEF}" type="presParOf" srcId="{CC94AE14-C17E-4DBD-ADEC-45BB87292AA6}" destId="{DED3A83D-C4C9-4E2C-963B-20F4287F1F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C025519-9391-4EA7-BC41-03071EC36B6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543D4FE-0171-4AF7-A90A-C71A1A9D41C2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Modernism vs. Postmodernism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81AF156D-39EC-456E-9667-057EA34EC8A5}" type="parTrans" cxnId="{4BA3CB77-94A7-4A51-BAEC-D3FCD86FB526}">
      <dgm:prSet/>
      <dgm:spPr/>
      <dgm:t>
        <a:bodyPr/>
        <a:lstStyle/>
        <a:p>
          <a:endParaRPr lang="en-IN"/>
        </a:p>
      </dgm:t>
    </dgm:pt>
    <dgm:pt modelId="{B1D32C01-0854-4EC8-9B58-C8CE4CA4A141}" type="sibTrans" cxnId="{4BA3CB77-94A7-4A51-BAEC-D3FCD86FB526}">
      <dgm:prSet/>
      <dgm:spPr/>
      <dgm:t>
        <a:bodyPr/>
        <a:lstStyle/>
        <a:p>
          <a:endParaRPr lang="en-IN"/>
        </a:p>
      </dgm:t>
    </dgm:pt>
    <dgm:pt modelId="{DF18C1B0-363B-45C0-9866-7068C626CC4F}" type="pres">
      <dgm:prSet presAssocID="{1C025519-9391-4EA7-BC41-03071EC36B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7F56E56-90B6-4080-B29C-03CE2E770A0E}" type="pres">
      <dgm:prSet presAssocID="{8543D4FE-0171-4AF7-A90A-C71A1A9D41C2}" presName="parentText" presStyleLbl="node1" presStyleIdx="0" presStyleCnt="1" custScaleX="66499" custScaleY="64194" custLinFactNeighborX="-19250" custLinFactNeighborY="-832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2755A7B-C8D6-459C-886A-CF2796BBA022}" type="presOf" srcId="{8543D4FE-0171-4AF7-A90A-C71A1A9D41C2}" destId="{E7F56E56-90B6-4080-B29C-03CE2E770A0E}" srcOrd="0" destOrd="0" presId="urn:microsoft.com/office/officeart/2005/8/layout/vList2"/>
    <dgm:cxn modelId="{4BA3CB77-94A7-4A51-BAEC-D3FCD86FB526}" srcId="{1C025519-9391-4EA7-BC41-03071EC36B63}" destId="{8543D4FE-0171-4AF7-A90A-C71A1A9D41C2}" srcOrd="0" destOrd="0" parTransId="{81AF156D-39EC-456E-9667-057EA34EC8A5}" sibTransId="{B1D32C01-0854-4EC8-9B58-C8CE4CA4A141}"/>
    <dgm:cxn modelId="{928DB58C-9F00-45AF-9AE9-4899356B7B97}" type="presOf" srcId="{1C025519-9391-4EA7-BC41-03071EC36B63}" destId="{DF18C1B0-363B-45C0-9866-7068C626CC4F}" srcOrd="0" destOrd="0" presId="urn:microsoft.com/office/officeart/2005/8/layout/vList2"/>
    <dgm:cxn modelId="{E3F81957-032C-4F03-92ED-6A7C09013EE5}" type="presParOf" srcId="{DF18C1B0-363B-45C0-9866-7068C626CC4F}" destId="{E7F56E56-90B6-4080-B29C-03CE2E770A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65C0F08-4152-4B50-9B15-E42180A654C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E7CD1DC-4E02-4F6E-966B-0979D97638BC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Inferences about Postmodernism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2E37E8CF-37AD-498F-B0D2-15199FBA2273}" type="parTrans" cxnId="{9348917F-7673-4FF9-A1D7-85D86224A078}">
      <dgm:prSet/>
      <dgm:spPr/>
      <dgm:t>
        <a:bodyPr/>
        <a:lstStyle/>
        <a:p>
          <a:endParaRPr lang="en-IN"/>
        </a:p>
      </dgm:t>
    </dgm:pt>
    <dgm:pt modelId="{74A983D4-0817-433C-9AE9-D436524AB25A}" type="sibTrans" cxnId="{9348917F-7673-4FF9-A1D7-85D86224A078}">
      <dgm:prSet/>
      <dgm:spPr/>
      <dgm:t>
        <a:bodyPr/>
        <a:lstStyle/>
        <a:p>
          <a:endParaRPr lang="en-IN"/>
        </a:p>
      </dgm:t>
    </dgm:pt>
    <dgm:pt modelId="{D82B6AD7-6D05-4568-A026-7E4D652164D8}" type="pres">
      <dgm:prSet presAssocID="{A65C0F08-4152-4B50-9B15-E42180A654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B731630-62A8-4D14-85BC-A489B2F60500}" type="pres">
      <dgm:prSet presAssocID="{9E7CD1DC-4E02-4F6E-966B-0979D97638BC}" presName="parentText" presStyleLbl="node1" presStyleIdx="0" presStyleCnt="1" custScaleX="80499" custScaleY="70869" custLinFactNeighborX="-12250" custLinFactNeighborY="-1091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4A2E5E4-6558-4AF9-9D9E-C3656616F9B7}" type="presOf" srcId="{9E7CD1DC-4E02-4F6E-966B-0979D97638BC}" destId="{FB731630-62A8-4D14-85BC-A489B2F60500}" srcOrd="0" destOrd="0" presId="urn:microsoft.com/office/officeart/2005/8/layout/vList2"/>
    <dgm:cxn modelId="{08A8D159-5019-4AE5-A104-9E5631F61C0E}" type="presOf" srcId="{A65C0F08-4152-4B50-9B15-E42180A654C6}" destId="{D82B6AD7-6D05-4568-A026-7E4D652164D8}" srcOrd="0" destOrd="0" presId="urn:microsoft.com/office/officeart/2005/8/layout/vList2"/>
    <dgm:cxn modelId="{9348917F-7673-4FF9-A1D7-85D86224A078}" srcId="{A65C0F08-4152-4B50-9B15-E42180A654C6}" destId="{9E7CD1DC-4E02-4F6E-966B-0979D97638BC}" srcOrd="0" destOrd="0" parTransId="{2E37E8CF-37AD-498F-B0D2-15199FBA2273}" sibTransId="{74A983D4-0817-433C-9AE9-D436524AB25A}"/>
    <dgm:cxn modelId="{93F72CA0-AB34-497E-8B49-25285863C491}" type="presParOf" srcId="{D82B6AD7-6D05-4568-A026-7E4D652164D8}" destId="{FB731630-62A8-4D14-85BC-A489B2F605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C8BCA69-2138-48A5-95C0-6F030ACAA49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6240361-E7F4-417F-8389-404CB62F2482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Inferences about Postmodernism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1D062A6D-ECB6-49D1-9E8B-DA4334E0BDEE}" type="parTrans" cxnId="{5CCB48AC-8CFA-407B-92EE-727A76B0ECF8}">
      <dgm:prSet/>
      <dgm:spPr/>
      <dgm:t>
        <a:bodyPr/>
        <a:lstStyle/>
        <a:p>
          <a:endParaRPr lang="en-IN"/>
        </a:p>
      </dgm:t>
    </dgm:pt>
    <dgm:pt modelId="{8C97FFAC-81F4-4409-9F7F-EAB03BED37FE}" type="sibTrans" cxnId="{5CCB48AC-8CFA-407B-92EE-727A76B0ECF8}">
      <dgm:prSet/>
      <dgm:spPr/>
      <dgm:t>
        <a:bodyPr/>
        <a:lstStyle/>
        <a:p>
          <a:endParaRPr lang="en-IN"/>
        </a:p>
      </dgm:t>
    </dgm:pt>
    <dgm:pt modelId="{24059063-7C2D-46F5-B2C4-3058C7037503}" type="pres">
      <dgm:prSet presAssocID="{7C8BCA69-2138-48A5-95C0-6F030ACAA4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CADF0FB-83B0-4146-AD81-0654F370E859}" type="pres">
      <dgm:prSet presAssocID="{A6240361-E7F4-417F-8389-404CB62F2482}" presName="parentText" presStyleLbl="node1" presStyleIdx="0" presStyleCnt="1" custScaleX="75249" custScaleY="78312" custLinFactNeighborX="-15750" custLinFactNeighborY="-1509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ED6CE5D-168B-469C-852D-1EC5A893676C}" type="presOf" srcId="{7C8BCA69-2138-48A5-95C0-6F030ACAA496}" destId="{24059063-7C2D-46F5-B2C4-3058C7037503}" srcOrd="0" destOrd="0" presId="urn:microsoft.com/office/officeart/2005/8/layout/vList2"/>
    <dgm:cxn modelId="{3AE7A4A6-5181-4804-A6D1-72EED90F53FD}" type="presOf" srcId="{A6240361-E7F4-417F-8389-404CB62F2482}" destId="{0CADF0FB-83B0-4146-AD81-0654F370E859}" srcOrd="0" destOrd="0" presId="urn:microsoft.com/office/officeart/2005/8/layout/vList2"/>
    <dgm:cxn modelId="{5CCB48AC-8CFA-407B-92EE-727A76B0ECF8}" srcId="{7C8BCA69-2138-48A5-95C0-6F030ACAA496}" destId="{A6240361-E7F4-417F-8389-404CB62F2482}" srcOrd="0" destOrd="0" parTransId="{1D062A6D-ECB6-49D1-9E8B-DA4334E0BDEE}" sibTransId="{8C97FFAC-81F4-4409-9F7F-EAB03BED37FE}"/>
    <dgm:cxn modelId="{BF2718C3-93BE-4723-9423-BD5D5242BB2E}" type="presParOf" srcId="{24059063-7C2D-46F5-B2C4-3058C7037503}" destId="{0CADF0FB-83B0-4146-AD81-0654F370E8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3E4152D-8769-4439-9698-602C7636325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0C164A80-B693-48B6-A0D1-CFF988E38155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More Concepts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519785A0-C9E3-46FE-9D2C-295EEDA4DD06}" type="parTrans" cxnId="{F611C609-E1A3-4D1A-82C6-A5567B32D50A}">
      <dgm:prSet/>
      <dgm:spPr/>
      <dgm:t>
        <a:bodyPr/>
        <a:lstStyle/>
        <a:p>
          <a:endParaRPr lang="en-IN"/>
        </a:p>
      </dgm:t>
    </dgm:pt>
    <dgm:pt modelId="{8508AC68-DA23-4F49-8285-0D724DD3BD0D}" type="sibTrans" cxnId="{F611C609-E1A3-4D1A-82C6-A5567B32D50A}">
      <dgm:prSet/>
      <dgm:spPr/>
      <dgm:t>
        <a:bodyPr/>
        <a:lstStyle/>
        <a:p>
          <a:endParaRPr lang="en-IN"/>
        </a:p>
      </dgm:t>
    </dgm:pt>
    <dgm:pt modelId="{86FEE077-85F6-47C8-8807-55A144E1E888}" type="pres">
      <dgm:prSet presAssocID="{43E4152D-8769-4439-9698-602C763632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CC54B97-49BD-44A6-ACA7-DF741A1B1307}" type="pres">
      <dgm:prSet presAssocID="{0C164A80-B693-48B6-A0D1-CFF988E38155}" presName="parentText" presStyleLbl="node1" presStyleIdx="0" presStyleCnt="1" custScaleX="36027" custLinFactNeighborX="-31986" custLinFactNeighborY="-251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741E497-41D1-4543-AAB2-942E132121C3}" type="presOf" srcId="{43E4152D-8769-4439-9698-602C76363258}" destId="{86FEE077-85F6-47C8-8807-55A144E1E888}" srcOrd="0" destOrd="0" presId="urn:microsoft.com/office/officeart/2005/8/layout/vList2"/>
    <dgm:cxn modelId="{F611C609-E1A3-4D1A-82C6-A5567B32D50A}" srcId="{43E4152D-8769-4439-9698-602C76363258}" destId="{0C164A80-B693-48B6-A0D1-CFF988E38155}" srcOrd="0" destOrd="0" parTransId="{519785A0-C9E3-46FE-9D2C-295EEDA4DD06}" sibTransId="{8508AC68-DA23-4F49-8285-0D724DD3BD0D}"/>
    <dgm:cxn modelId="{9923769D-B0B3-45C2-A6A8-8FCE52180594}" type="presOf" srcId="{0C164A80-B693-48B6-A0D1-CFF988E38155}" destId="{6CC54B97-49BD-44A6-ACA7-DF741A1B1307}" srcOrd="0" destOrd="0" presId="urn:microsoft.com/office/officeart/2005/8/layout/vList2"/>
    <dgm:cxn modelId="{5061172C-2495-4D4E-AA7B-D81769D918B3}" type="presParOf" srcId="{86FEE077-85F6-47C8-8807-55A144E1E888}" destId="{6CC54B97-49BD-44A6-ACA7-DF741A1B13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336FAC1-7157-49A7-8BE8-B2BC75A2327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E2CD83F-3FA2-4989-90EB-79072497916C}">
      <dgm:prSet custT="1"/>
      <dgm:spPr/>
      <dgm:t>
        <a:bodyPr/>
        <a:lstStyle/>
        <a:p>
          <a:pPr rtl="0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Techniques</a:t>
          </a:r>
          <a:endParaRPr lang="en-IN" sz="3200" dirty="0">
            <a:latin typeface="Times New Roman" pitchFamily="18" charset="0"/>
            <a:cs typeface="Times New Roman" pitchFamily="18" charset="0"/>
          </a:endParaRPr>
        </a:p>
      </dgm:t>
    </dgm:pt>
    <dgm:pt modelId="{A12C72D3-DCC5-4436-8704-1C9757C17B89}" type="parTrans" cxnId="{1011E12F-EBB3-4424-8B89-879F41F645F0}">
      <dgm:prSet/>
      <dgm:spPr/>
      <dgm:t>
        <a:bodyPr/>
        <a:lstStyle/>
        <a:p>
          <a:endParaRPr lang="en-IN"/>
        </a:p>
      </dgm:t>
    </dgm:pt>
    <dgm:pt modelId="{64E5BFBE-5D96-4F8C-8765-2D2A9C959DA3}" type="sibTrans" cxnId="{1011E12F-EBB3-4424-8B89-879F41F645F0}">
      <dgm:prSet/>
      <dgm:spPr/>
      <dgm:t>
        <a:bodyPr/>
        <a:lstStyle/>
        <a:p>
          <a:endParaRPr lang="en-IN"/>
        </a:p>
      </dgm:t>
    </dgm:pt>
    <dgm:pt modelId="{EA7C96A0-EDFD-4AAD-8BEC-96CF2DED8D97}" type="pres">
      <dgm:prSet presAssocID="{A336FAC1-7157-49A7-8BE8-B2BC75A232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D403CA4-BEED-4274-ACA8-966D948D6F72}" type="pres">
      <dgm:prSet presAssocID="{4E2CD83F-3FA2-4989-90EB-79072497916C}" presName="parentText" presStyleLbl="node1" presStyleIdx="0" presStyleCnt="1" custScaleY="53779" custLinFactNeighborX="-7749" custLinFactNeighborY="-25059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092456B-9A4F-4C67-B2F5-E728A3B153BD}" type="presOf" srcId="{4E2CD83F-3FA2-4989-90EB-79072497916C}" destId="{1D403CA4-BEED-4274-ACA8-966D948D6F72}" srcOrd="0" destOrd="0" presId="urn:microsoft.com/office/officeart/2005/8/layout/vList2"/>
    <dgm:cxn modelId="{1011E12F-EBB3-4424-8B89-879F41F645F0}" srcId="{A336FAC1-7157-49A7-8BE8-B2BC75A23274}" destId="{4E2CD83F-3FA2-4989-90EB-79072497916C}" srcOrd="0" destOrd="0" parTransId="{A12C72D3-DCC5-4436-8704-1C9757C17B89}" sibTransId="{64E5BFBE-5D96-4F8C-8765-2D2A9C959DA3}"/>
    <dgm:cxn modelId="{6E490629-38BA-4B83-A59E-9F6154F0D658}" type="presOf" srcId="{A336FAC1-7157-49A7-8BE8-B2BC75A23274}" destId="{EA7C96A0-EDFD-4AAD-8BEC-96CF2DED8D97}" srcOrd="0" destOrd="0" presId="urn:microsoft.com/office/officeart/2005/8/layout/vList2"/>
    <dgm:cxn modelId="{6EA8453A-F7C4-4646-ACBD-DAABF5A37665}" type="presParOf" srcId="{EA7C96A0-EDFD-4AAD-8BEC-96CF2DED8D97}" destId="{1D403CA4-BEED-4274-ACA8-966D948D6F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4274941-19E5-400A-9222-B27DF2A146E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EDF5E77-1E2E-4A5F-BB27-6D835C7A8D95}">
      <dgm:prSet custT="1"/>
      <dgm:spPr/>
      <dgm:t>
        <a:bodyPr/>
        <a:lstStyle/>
        <a:p>
          <a:pPr rtl="0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What do  Postmodern Critics Do?</a:t>
          </a:r>
          <a:endParaRPr lang="en-IN" sz="3200" dirty="0">
            <a:latin typeface="Times New Roman" pitchFamily="18" charset="0"/>
            <a:cs typeface="Times New Roman" pitchFamily="18" charset="0"/>
          </a:endParaRPr>
        </a:p>
      </dgm:t>
    </dgm:pt>
    <dgm:pt modelId="{E3E830A4-A3E2-4799-A262-CE380984AF14}" type="parTrans" cxnId="{CB64CB4A-C752-46C9-8FC8-69C6BB5FD242}">
      <dgm:prSet/>
      <dgm:spPr/>
      <dgm:t>
        <a:bodyPr/>
        <a:lstStyle/>
        <a:p>
          <a:endParaRPr lang="en-IN"/>
        </a:p>
      </dgm:t>
    </dgm:pt>
    <dgm:pt modelId="{BD73F0BA-CDD7-4BCF-921A-46BA1BEFCF23}" type="sibTrans" cxnId="{CB64CB4A-C752-46C9-8FC8-69C6BB5FD242}">
      <dgm:prSet/>
      <dgm:spPr/>
      <dgm:t>
        <a:bodyPr/>
        <a:lstStyle/>
        <a:p>
          <a:endParaRPr lang="en-IN"/>
        </a:p>
      </dgm:t>
    </dgm:pt>
    <dgm:pt modelId="{0545C11A-2BBD-46E0-A004-403D0784A225}" type="pres">
      <dgm:prSet presAssocID="{14274941-19E5-400A-9222-B27DF2A146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C1FB609-174C-4B49-8508-2A017EE2B89D}" type="pres">
      <dgm:prSet presAssocID="{3EDF5E77-1E2E-4A5F-BB27-6D835C7A8D95}" presName="parentText" presStyleLbl="node1" presStyleIdx="0" presStyleCnt="1" custScaleX="87116" custScaleY="53492" custLinFactNeighborX="-7515" custLinFactNeighborY="-409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A085ADE-7030-4A63-A6E2-FC85B9615B2F}" type="presOf" srcId="{14274941-19E5-400A-9222-B27DF2A146E8}" destId="{0545C11A-2BBD-46E0-A004-403D0784A225}" srcOrd="0" destOrd="0" presId="urn:microsoft.com/office/officeart/2005/8/layout/vList2"/>
    <dgm:cxn modelId="{CB64CB4A-C752-46C9-8FC8-69C6BB5FD242}" srcId="{14274941-19E5-400A-9222-B27DF2A146E8}" destId="{3EDF5E77-1E2E-4A5F-BB27-6D835C7A8D95}" srcOrd="0" destOrd="0" parTransId="{E3E830A4-A3E2-4799-A262-CE380984AF14}" sibTransId="{BD73F0BA-CDD7-4BCF-921A-46BA1BEFCF23}"/>
    <dgm:cxn modelId="{45561FA8-E9E1-490D-8583-167EFF1DBBE0}" type="presOf" srcId="{3EDF5E77-1E2E-4A5F-BB27-6D835C7A8D95}" destId="{BC1FB609-174C-4B49-8508-2A017EE2B89D}" srcOrd="0" destOrd="0" presId="urn:microsoft.com/office/officeart/2005/8/layout/vList2"/>
    <dgm:cxn modelId="{EA439D2C-CCCA-46CD-BC35-950E3B21A45F}" type="presParOf" srcId="{0545C11A-2BBD-46E0-A004-403D0784A225}" destId="{BC1FB609-174C-4B49-8508-2A017EE2B8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698E96D-B801-4858-A74E-1DBC0742F5D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C7DDB412-B423-422C-BAAE-780AABE7AFF9}">
      <dgm:prSet/>
      <dgm:spPr/>
      <dgm:t>
        <a:bodyPr/>
        <a:lstStyle/>
        <a:p>
          <a:pPr rtl="0"/>
          <a:r>
            <a:rPr lang="en-US" i="1" dirty="0" smtClean="0">
              <a:latin typeface="Times New Roman" pitchFamily="18" charset="0"/>
              <a:cs typeface="Times New Roman" pitchFamily="18" charset="0"/>
            </a:rPr>
            <a:t>English, August: An Indian Story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9BE02CFB-0AD6-4BCD-A758-DFCC1DAA6B65}" type="parTrans" cxnId="{8A087069-C3F4-4390-9FA3-58D1E48C84B8}">
      <dgm:prSet/>
      <dgm:spPr/>
      <dgm:t>
        <a:bodyPr/>
        <a:lstStyle/>
        <a:p>
          <a:endParaRPr lang="en-IN"/>
        </a:p>
      </dgm:t>
    </dgm:pt>
    <dgm:pt modelId="{99CC7C0A-409A-4228-8886-8A5008C4B2D3}" type="sibTrans" cxnId="{8A087069-C3F4-4390-9FA3-58D1E48C84B8}">
      <dgm:prSet/>
      <dgm:spPr/>
      <dgm:t>
        <a:bodyPr/>
        <a:lstStyle/>
        <a:p>
          <a:endParaRPr lang="en-IN"/>
        </a:p>
      </dgm:t>
    </dgm:pt>
    <dgm:pt modelId="{AEC62909-280A-4C05-8BC5-E24A52EE7738}" type="pres">
      <dgm:prSet presAssocID="{D698E96D-B801-4858-A74E-1DBC0742F5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C2F8F1C-F606-4801-BB65-9E5AE53894FA}" type="pres">
      <dgm:prSet presAssocID="{C7DDB412-B423-422C-BAAE-780AABE7AF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A087069-C3F4-4390-9FA3-58D1E48C84B8}" srcId="{D698E96D-B801-4858-A74E-1DBC0742F5D7}" destId="{C7DDB412-B423-422C-BAAE-780AABE7AFF9}" srcOrd="0" destOrd="0" parTransId="{9BE02CFB-0AD6-4BCD-A758-DFCC1DAA6B65}" sibTransId="{99CC7C0A-409A-4228-8886-8A5008C4B2D3}"/>
    <dgm:cxn modelId="{CD47E3BF-B640-4825-A4B6-137D0BB8B13D}" type="presOf" srcId="{C7DDB412-B423-422C-BAAE-780AABE7AFF9}" destId="{5C2F8F1C-F606-4801-BB65-9E5AE53894FA}" srcOrd="0" destOrd="0" presId="urn:microsoft.com/office/officeart/2005/8/layout/vList2"/>
    <dgm:cxn modelId="{21DACAE2-D40F-4AF5-968F-38D546883AE8}" type="presOf" srcId="{D698E96D-B801-4858-A74E-1DBC0742F5D7}" destId="{AEC62909-280A-4C05-8BC5-E24A52EE7738}" srcOrd="0" destOrd="0" presId="urn:microsoft.com/office/officeart/2005/8/layout/vList2"/>
    <dgm:cxn modelId="{DBBEB689-682E-4AEC-81C8-F8169C856538}" type="presParOf" srcId="{AEC62909-280A-4C05-8BC5-E24A52EE7738}" destId="{5C2F8F1C-F606-4801-BB65-9E5AE53894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474B23F-5922-47DB-B5CD-0C9B6221845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33C890E-2C01-43B3-846C-297823131922}">
      <dgm:prSet/>
      <dgm:spPr/>
      <dgm:t>
        <a:bodyPr/>
        <a:lstStyle/>
        <a:p>
          <a:pPr rtl="0"/>
          <a:r>
            <a:rPr lang="en-US" i="1" dirty="0" smtClean="0">
              <a:latin typeface="Times New Roman" pitchFamily="18" charset="0"/>
              <a:cs typeface="Times New Roman" pitchFamily="18" charset="0"/>
            </a:rPr>
            <a:t>English, August: An Indian Story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906DCEE9-1A82-409B-9C54-C20057801032}" type="parTrans" cxnId="{E7CACA00-DAEF-4DAF-B1AA-C7F88FA6E3BC}">
      <dgm:prSet/>
      <dgm:spPr/>
      <dgm:t>
        <a:bodyPr/>
        <a:lstStyle/>
        <a:p>
          <a:endParaRPr lang="en-IN"/>
        </a:p>
      </dgm:t>
    </dgm:pt>
    <dgm:pt modelId="{0B65AA7D-F8D4-4B1D-8DF2-21E55BDF852D}" type="sibTrans" cxnId="{E7CACA00-DAEF-4DAF-B1AA-C7F88FA6E3BC}">
      <dgm:prSet/>
      <dgm:spPr/>
      <dgm:t>
        <a:bodyPr/>
        <a:lstStyle/>
        <a:p>
          <a:endParaRPr lang="en-IN"/>
        </a:p>
      </dgm:t>
    </dgm:pt>
    <dgm:pt modelId="{4190972D-CAFF-4ACC-90E3-9C0C17A1C874}" type="pres">
      <dgm:prSet presAssocID="{5474B23F-5922-47DB-B5CD-0C9B622184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E604BFC-58F1-444E-A6B3-7B4D227A5DB1}" type="pres">
      <dgm:prSet presAssocID="{733C890E-2C01-43B3-846C-297823131922}" presName="parentText" presStyleLbl="node1" presStyleIdx="0" presStyleCnt="1" custScaleX="78749" custScaleY="67638" custLinFactNeighborX="-10500" custLinFactNeighborY="-1066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7CACA00-DAEF-4DAF-B1AA-C7F88FA6E3BC}" srcId="{5474B23F-5922-47DB-B5CD-0C9B62218453}" destId="{733C890E-2C01-43B3-846C-297823131922}" srcOrd="0" destOrd="0" parTransId="{906DCEE9-1A82-409B-9C54-C20057801032}" sibTransId="{0B65AA7D-F8D4-4B1D-8DF2-21E55BDF852D}"/>
    <dgm:cxn modelId="{00670F95-8650-466F-9418-5F98BB7591DD}" type="presOf" srcId="{5474B23F-5922-47DB-B5CD-0C9B62218453}" destId="{4190972D-CAFF-4ACC-90E3-9C0C17A1C874}" srcOrd="0" destOrd="0" presId="urn:microsoft.com/office/officeart/2005/8/layout/vList2"/>
    <dgm:cxn modelId="{53B8C3D0-A6CF-44FB-B6D3-78CA4BCAE8B3}" type="presOf" srcId="{733C890E-2C01-43B3-846C-297823131922}" destId="{DE604BFC-58F1-444E-A6B3-7B4D227A5DB1}" srcOrd="0" destOrd="0" presId="urn:microsoft.com/office/officeart/2005/8/layout/vList2"/>
    <dgm:cxn modelId="{9FEAE468-C269-44D2-93E3-7C9EE2A3348D}" type="presParOf" srcId="{4190972D-CAFF-4ACC-90E3-9C0C17A1C874}" destId="{DE604BFC-58F1-444E-A6B3-7B4D227A5D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39FEEB9-DF8F-40F2-8C8B-061ED6F654F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77D430C-92C2-49B4-8539-A31E64987777}">
      <dgm:prSet/>
      <dgm:spPr/>
      <dgm:t>
        <a:bodyPr/>
        <a:lstStyle/>
        <a:p>
          <a:pPr rtl="0"/>
          <a:r>
            <a:rPr lang="en-US" i="1" dirty="0" smtClean="0">
              <a:latin typeface="Times New Roman" pitchFamily="18" charset="0"/>
              <a:cs typeface="Times New Roman" pitchFamily="18" charset="0"/>
            </a:rPr>
            <a:t>English, August: An Indian Story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087C9472-25CE-4BB3-A0F1-E568B5CF3A37}" type="parTrans" cxnId="{8678FBE0-50C5-40CF-9188-1F1EB44580D8}">
      <dgm:prSet/>
      <dgm:spPr/>
      <dgm:t>
        <a:bodyPr/>
        <a:lstStyle/>
        <a:p>
          <a:endParaRPr lang="en-IN"/>
        </a:p>
      </dgm:t>
    </dgm:pt>
    <dgm:pt modelId="{5BB63557-45EF-4BC6-AA22-2E830AF3B3F9}" type="sibTrans" cxnId="{8678FBE0-50C5-40CF-9188-1F1EB44580D8}">
      <dgm:prSet/>
      <dgm:spPr/>
      <dgm:t>
        <a:bodyPr/>
        <a:lstStyle/>
        <a:p>
          <a:endParaRPr lang="en-IN"/>
        </a:p>
      </dgm:t>
    </dgm:pt>
    <dgm:pt modelId="{2B4C4608-AB59-4B52-B214-B73B8D031452}" type="pres">
      <dgm:prSet presAssocID="{739FEEB9-DF8F-40F2-8C8B-061ED6F654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56C26BD-C79F-4143-8BB1-C60CE100D0D4}" type="pres">
      <dgm:prSet presAssocID="{977D430C-92C2-49B4-8539-A31E64987777}" presName="parentText" presStyleLbl="node1" presStyleIdx="0" presStyleCnt="1" custScaleX="75500" custLinFactNeighborX="-14749" custLinFactNeighborY="-23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06B775F-7FF7-4FC7-B050-EF8389B5E28D}" type="presOf" srcId="{739FEEB9-DF8F-40F2-8C8B-061ED6F654FA}" destId="{2B4C4608-AB59-4B52-B214-B73B8D031452}" srcOrd="0" destOrd="0" presId="urn:microsoft.com/office/officeart/2005/8/layout/vList2"/>
    <dgm:cxn modelId="{8678FBE0-50C5-40CF-9188-1F1EB44580D8}" srcId="{739FEEB9-DF8F-40F2-8C8B-061ED6F654FA}" destId="{977D430C-92C2-49B4-8539-A31E64987777}" srcOrd="0" destOrd="0" parTransId="{087C9472-25CE-4BB3-A0F1-E568B5CF3A37}" sibTransId="{5BB63557-45EF-4BC6-AA22-2E830AF3B3F9}"/>
    <dgm:cxn modelId="{AC5ECC99-1FF1-4AFC-BFE1-0E39DF4EE2F8}" type="presOf" srcId="{977D430C-92C2-49B4-8539-A31E64987777}" destId="{356C26BD-C79F-4143-8BB1-C60CE100D0D4}" srcOrd="0" destOrd="0" presId="urn:microsoft.com/office/officeart/2005/8/layout/vList2"/>
    <dgm:cxn modelId="{E10605DD-0778-4082-8520-C3501E231E76}" type="presParOf" srcId="{2B4C4608-AB59-4B52-B214-B73B8D031452}" destId="{356C26BD-C79F-4143-8BB1-C60CE100D0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5A7A6B-F064-4C91-B3CA-D37C9947805E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IN"/>
        </a:p>
      </dgm:t>
    </dgm:pt>
    <dgm:pt modelId="{CF21B0AA-582F-4BE2-91F8-A6042785578A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DDC0715C-289D-44EC-BB33-888158E006F6}" type="parTrans" cxnId="{7D9CB6ED-294D-4637-A84D-FF07040DACCA}">
      <dgm:prSet/>
      <dgm:spPr/>
      <dgm:t>
        <a:bodyPr/>
        <a:lstStyle/>
        <a:p>
          <a:endParaRPr lang="en-IN"/>
        </a:p>
      </dgm:t>
    </dgm:pt>
    <dgm:pt modelId="{1B81225E-64B6-4E18-BF7A-0E925599766F}" type="sibTrans" cxnId="{7D9CB6ED-294D-4637-A84D-FF07040DACCA}">
      <dgm:prSet/>
      <dgm:spPr/>
      <dgm:t>
        <a:bodyPr/>
        <a:lstStyle/>
        <a:p>
          <a:endParaRPr lang="en-IN"/>
        </a:p>
      </dgm:t>
    </dgm:pt>
    <dgm:pt modelId="{16C5198D-FEF9-4213-8BAD-206F0B9E15DE}" type="pres">
      <dgm:prSet presAssocID="{1F5A7A6B-F064-4C91-B3CA-D37C994780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499269D-3C6A-4955-A603-400A695419AC}" type="pres">
      <dgm:prSet presAssocID="{CF21B0AA-582F-4BE2-91F8-A6042785578A}" presName="parentText" presStyleLbl="node1" presStyleIdx="0" presStyleCnt="1" custLinFactNeighborX="-7353" custLinFactNeighborY="-1238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D9CB6ED-294D-4637-A84D-FF07040DACCA}" srcId="{1F5A7A6B-F064-4C91-B3CA-D37C9947805E}" destId="{CF21B0AA-582F-4BE2-91F8-A6042785578A}" srcOrd="0" destOrd="0" parTransId="{DDC0715C-289D-44EC-BB33-888158E006F6}" sibTransId="{1B81225E-64B6-4E18-BF7A-0E925599766F}"/>
    <dgm:cxn modelId="{61B27EFA-DDC3-4270-A05B-4146E81F4D50}" type="presOf" srcId="{CF21B0AA-582F-4BE2-91F8-A6042785578A}" destId="{3499269D-3C6A-4955-A603-400A695419AC}" srcOrd="0" destOrd="0" presId="urn:microsoft.com/office/officeart/2005/8/layout/vList2"/>
    <dgm:cxn modelId="{B9022C73-821D-4F9F-A966-92535ECEF356}" type="presOf" srcId="{1F5A7A6B-F064-4C91-B3CA-D37C9947805E}" destId="{16C5198D-FEF9-4213-8BAD-206F0B9E15DE}" srcOrd="0" destOrd="0" presId="urn:microsoft.com/office/officeart/2005/8/layout/vList2"/>
    <dgm:cxn modelId="{D5FE617F-95E1-44E3-A39C-84D4E6985ECE}" type="presParOf" srcId="{16C5198D-FEF9-4213-8BAD-206F0B9E15DE}" destId="{3499269D-3C6A-4955-A603-400A695419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93648C0-DDB7-4A84-AF26-99CBE3E8E9B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793371D-2AEF-483D-8CC9-924C50354EF1}">
      <dgm:prSet/>
      <dgm:spPr/>
      <dgm:t>
        <a:bodyPr/>
        <a:lstStyle/>
        <a:p>
          <a:pPr rtl="0"/>
          <a:r>
            <a:rPr lang="en-US" i="1" dirty="0" smtClean="0">
              <a:latin typeface="Times New Roman" pitchFamily="18" charset="0"/>
              <a:cs typeface="Times New Roman" pitchFamily="18" charset="0"/>
            </a:rPr>
            <a:t>English, August: An Indian Story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768A68A3-2564-4574-9E11-663AEDDD56B9}" type="parTrans" cxnId="{82D1C2B3-FC33-4B9C-934D-6339EEDBB705}">
      <dgm:prSet/>
      <dgm:spPr/>
      <dgm:t>
        <a:bodyPr/>
        <a:lstStyle/>
        <a:p>
          <a:endParaRPr lang="en-IN"/>
        </a:p>
      </dgm:t>
    </dgm:pt>
    <dgm:pt modelId="{B8F94025-019F-4151-A71D-C49836364F24}" type="sibTrans" cxnId="{82D1C2B3-FC33-4B9C-934D-6339EEDBB705}">
      <dgm:prSet/>
      <dgm:spPr/>
      <dgm:t>
        <a:bodyPr/>
        <a:lstStyle/>
        <a:p>
          <a:endParaRPr lang="en-IN"/>
        </a:p>
      </dgm:t>
    </dgm:pt>
    <dgm:pt modelId="{224BA2D6-5922-4D77-AC4B-5E7CF0107DFA}" type="pres">
      <dgm:prSet presAssocID="{E93648C0-DDB7-4A84-AF26-99CBE3E8E9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359FA6D-D34E-438A-8EAD-A3259401CC87}" type="pres">
      <dgm:prSet presAssocID="{9793371D-2AEF-483D-8CC9-924C50354EF1}" presName="parentText" presStyleLbl="node1" presStyleIdx="0" presStyleCnt="1" custScaleX="73499" custLinFactNeighborX="-15750" custLinFactNeighborY="-23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10466C4-1D43-46BC-AA0A-0192BAE6312E}" type="presOf" srcId="{9793371D-2AEF-483D-8CC9-924C50354EF1}" destId="{F359FA6D-D34E-438A-8EAD-A3259401CC87}" srcOrd="0" destOrd="0" presId="urn:microsoft.com/office/officeart/2005/8/layout/vList2"/>
    <dgm:cxn modelId="{192EC9E7-62DF-48E4-93C1-638A4728B5C4}" type="presOf" srcId="{E93648C0-DDB7-4A84-AF26-99CBE3E8E9B8}" destId="{224BA2D6-5922-4D77-AC4B-5E7CF0107DFA}" srcOrd="0" destOrd="0" presId="urn:microsoft.com/office/officeart/2005/8/layout/vList2"/>
    <dgm:cxn modelId="{82D1C2B3-FC33-4B9C-934D-6339EEDBB705}" srcId="{E93648C0-DDB7-4A84-AF26-99CBE3E8E9B8}" destId="{9793371D-2AEF-483D-8CC9-924C50354EF1}" srcOrd="0" destOrd="0" parTransId="{768A68A3-2564-4574-9E11-663AEDDD56B9}" sibTransId="{B8F94025-019F-4151-A71D-C49836364F24}"/>
    <dgm:cxn modelId="{3763635E-F714-4DD5-89C4-228B561940B1}" type="presParOf" srcId="{224BA2D6-5922-4D77-AC4B-5E7CF0107DFA}" destId="{F359FA6D-D34E-438A-8EAD-A3259401CC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D4B4909-DA14-43BA-AAD0-30741350E7F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0F2A7DE-6080-4232-88D5-F0E3613E3C7B}">
      <dgm:prSet/>
      <dgm:spPr/>
      <dgm:t>
        <a:bodyPr/>
        <a:lstStyle/>
        <a:p>
          <a:pPr rtl="0"/>
          <a:r>
            <a:rPr lang="en-US" i="1" dirty="0" smtClean="0">
              <a:latin typeface="Times New Roman" pitchFamily="18" charset="0"/>
              <a:cs typeface="Times New Roman" pitchFamily="18" charset="0"/>
            </a:rPr>
            <a:t>Who’s Afraid of Virginia Woolf?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24FBCAFF-872D-46DF-95E8-3F1493A3A9B1}" type="parTrans" cxnId="{E60EAA7F-CD93-48DE-8519-BD2B636E2BE2}">
      <dgm:prSet/>
      <dgm:spPr/>
      <dgm:t>
        <a:bodyPr/>
        <a:lstStyle/>
        <a:p>
          <a:endParaRPr lang="en-IN"/>
        </a:p>
      </dgm:t>
    </dgm:pt>
    <dgm:pt modelId="{1DB6FDD8-BBA0-454D-9E85-742882A98E11}" type="sibTrans" cxnId="{E60EAA7F-CD93-48DE-8519-BD2B636E2BE2}">
      <dgm:prSet/>
      <dgm:spPr/>
      <dgm:t>
        <a:bodyPr/>
        <a:lstStyle/>
        <a:p>
          <a:endParaRPr lang="en-IN"/>
        </a:p>
      </dgm:t>
    </dgm:pt>
    <dgm:pt modelId="{FB81FB2C-7838-425D-B62A-308B48CB4DDD}" type="pres">
      <dgm:prSet presAssocID="{0D4B4909-DA14-43BA-AAD0-30741350E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C5FBFD9-891B-4A89-AF1E-B82C0525C73B}" type="pres">
      <dgm:prSet presAssocID="{40F2A7DE-6080-4232-88D5-F0E3613E3C7B}" presName="parentText" presStyleLbl="node1" presStyleIdx="0" presStyleCnt="1" custScaleX="64749" custLinFactNeighborX="-21000" custLinFactNeighborY="-23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60EAA7F-CD93-48DE-8519-BD2B636E2BE2}" srcId="{0D4B4909-DA14-43BA-AAD0-30741350E7F0}" destId="{40F2A7DE-6080-4232-88D5-F0E3613E3C7B}" srcOrd="0" destOrd="0" parTransId="{24FBCAFF-872D-46DF-95E8-3F1493A3A9B1}" sibTransId="{1DB6FDD8-BBA0-454D-9E85-742882A98E11}"/>
    <dgm:cxn modelId="{8FE1AB07-7E19-4293-A319-4A09B857B203}" type="presOf" srcId="{0D4B4909-DA14-43BA-AAD0-30741350E7F0}" destId="{FB81FB2C-7838-425D-B62A-308B48CB4DDD}" srcOrd="0" destOrd="0" presId="urn:microsoft.com/office/officeart/2005/8/layout/vList2"/>
    <dgm:cxn modelId="{01B43D3A-08A3-4148-B04B-3363BEEBCF97}" type="presOf" srcId="{40F2A7DE-6080-4232-88D5-F0E3613E3C7B}" destId="{7C5FBFD9-891B-4A89-AF1E-B82C0525C73B}" srcOrd="0" destOrd="0" presId="urn:microsoft.com/office/officeart/2005/8/layout/vList2"/>
    <dgm:cxn modelId="{1ACFB832-344F-4C1F-8F20-7C069C4AC265}" type="presParOf" srcId="{FB81FB2C-7838-425D-B62A-308B48CB4DDD}" destId="{7C5FBFD9-891B-4A89-AF1E-B82C0525C7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D31A969-5891-42A7-B87C-E2A1BC41CDF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1894C681-DFC0-4651-9A7B-3EB836B9A18D}">
      <dgm:prSet/>
      <dgm:spPr/>
      <dgm:t>
        <a:bodyPr/>
        <a:lstStyle/>
        <a:p>
          <a:pPr rtl="0"/>
          <a:r>
            <a:rPr lang="en-US" i="1" dirty="0" smtClean="0">
              <a:latin typeface="Times New Roman" pitchFamily="18" charset="0"/>
              <a:cs typeface="Times New Roman" pitchFamily="18" charset="0"/>
            </a:rPr>
            <a:t>Who’s Afraid of Virginia Woolf?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7423FFDC-122E-46E7-9091-A520F93DF84B}" type="parTrans" cxnId="{E52FAB79-AF45-4F48-8D90-B26B7529440D}">
      <dgm:prSet/>
      <dgm:spPr/>
      <dgm:t>
        <a:bodyPr/>
        <a:lstStyle/>
        <a:p>
          <a:endParaRPr lang="en-IN"/>
        </a:p>
      </dgm:t>
    </dgm:pt>
    <dgm:pt modelId="{9980D0C6-76E2-4A97-AFA2-1DD832611F3F}" type="sibTrans" cxnId="{E52FAB79-AF45-4F48-8D90-B26B7529440D}">
      <dgm:prSet/>
      <dgm:spPr/>
      <dgm:t>
        <a:bodyPr/>
        <a:lstStyle/>
        <a:p>
          <a:endParaRPr lang="en-IN"/>
        </a:p>
      </dgm:t>
    </dgm:pt>
    <dgm:pt modelId="{1691DBF3-B304-43C4-9477-CC48E4581CFA}" type="pres">
      <dgm:prSet presAssocID="{9D31A969-5891-42A7-B87C-E2A1BC41CD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342411E-24BD-4103-8519-17FA7D5D3634}" type="pres">
      <dgm:prSet presAssocID="{1894C681-DFC0-4651-9A7B-3EB836B9A18D}" presName="parentText" presStyleLbl="node1" presStyleIdx="0" presStyleCnt="1" custLinFactNeighborX="-7371" custLinFactNeighborY="-1087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52FAB79-AF45-4F48-8D90-B26B7529440D}" srcId="{9D31A969-5891-42A7-B87C-E2A1BC41CDFD}" destId="{1894C681-DFC0-4651-9A7B-3EB836B9A18D}" srcOrd="0" destOrd="0" parTransId="{7423FFDC-122E-46E7-9091-A520F93DF84B}" sibTransId="{9980D0C6-76E2-4A97-AFA2-1DD832611F3F}"/>
    <dgm:cxn modelId="{2909ABCC-1B62-442A-B611-2CE30D6E9E0D}" type="presOf" srcId="{9D31A969-5891-42A7-B87C-E2A1BC41CDFD}" destId="{1691DBF3-B304-43C4-9477-CC48E4581CFA}" srcOrd="0" destOrd="0" presId="urn:microsoft.com/office/officeart/2005/8/layout/vList2"/>
    <dgm:cxn modelId="{34679D01-54CE-48EF-B922-1C85DB0368E5}" type="presOf" srcId="{1894C681-DFC0-4651-9A7B-3EB836B9A18D}" destId="{F342411E-24BD-4103-8519-17FA7D5D3634}" srcOrd="0" destOrd="0" presId="urn:microsoft.com/office/officeart/2005/8/layout/vList2"/>
    <dgm:cxn modelId="{8CFC06B7-5A2C-4FB0-B596-D0E13BF67362}" type="presParOf" srcId="{1691DBF3-B304-43C4-9477-CC48E4581CFA}" destId="{F342411E-24BD-4103-8519-17FA7D5D36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A562E4E-B0B8-411D-8A99-1A2B9507DB0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2A3B109-5A78-4723-AE5F-9A89D834D531}">
      <dgm:prSet/>
      <dgm:spPr/>
      <dgm:t>
        <a:bodyPr/>
        <a:lstStyle/>
        <a:p>
          <a:pPr rtl="0"/>
          <a:r>
            <a:rPr lang="en-US" i="1" dirty="0" smtClean="0">
              <a:latin typeface="Times New Roman" pitchFamily="18" charset="0"/>
              <a:cs typeface="Times New Roman" pitchFamily="18" charset="0"/>
            </a:rPr>
            <a:t>Who’s Afraid of Virginia Woolf?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8D90F6E7-4C04-45B7-9834-FDFE16A71DEC}" type="parTrans" cxnId="{A824DE2C-C947-4A5B-8A7B-5BACD40693DC}">
      <dgm:prSet/>
      <dgm:spPr/>
      <dgm:t>
        <a:bodyPr/>
        <a:lstStyle/>
        <a:p>
          <a:endParaRPr lang="en-IN"/>
        </a:p>
      </dgm:t>
    </dgm:pt>
    <dgm:pt modelId="{101515DB-7C25-4EBF-9CD5-DDB4E8F2E4D4}" type="sibTrans" cxnId="{A824DE2C-C947-4A5B-8A7B-5BACD40693DC}">
      <dgm:prSet/>
      <dgm:spPr/>
      <dgm:t>
        <a:bodyPr/>
        <a:lstStyle/>
        <a:p>
          <a:endParaRPr lang="en-IN"/>
        </a:p>
      </dgm:t>
    </dgm:pt>
    <dgm:pt modelId="{6469CA4F-EA4B-461B-BEF4-8A1BE3E23A1B}" type="pres">
      <dgm:prSet presAssocID="{1A562E4E-B0B8-411D-8A99-1A2B9507DB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C521F4E-2450-4F94-833E-9F9B24D8CB9F}" type="pres">
      <dgm:prSet presAssocID="{82A3B109-5A78-4723-AE5F-9A89D834D531}" presName="parentText" presStyleLbl="node1" presStyleIdx="0" presStyleCnt="1" custScaleX="69999" custLinFactNeighborX="-19250" custLinFactNeighborY="627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8AA7A28-CF6D-429C-8328-A3F62B0E98E8}" type="presOf" srcId="{82A3B109-5A78-4723-AE5F-9A89D834D531}" destId="{9C521F4E-2450-4F94-833E-9F9B24D8CB9F}" srcOrd="0" destOrd="0" presId="urn:microsoft.com/office/officeart/2005/8/layout/vList2"/>
    <dgm:cxn modelId="{F541ED80-A241-4374-A6ED-F95391EE3BC7}" type="presOf" srcId="{1A562E4E-B0B8-411D-8A99-1A2B9507DB0B}" destId="{6469CA4F-EA4B-461B-BEF4-8A1BE3E23A1B}" srcOrd="0" destOrd="0" presId="urn:microsoft.com/office/officeart/2005/8/layout/vList2"/>
    <dgm:cxn modelId="{A824DE2C-C947-4A5B-8A7B-5BACD40693DC}" srcId="{1A562E4E-B0B8-411D-8A99-1A2B9507DB0B}" destId="{82A3B109-5A78-4723-AE5F-9A89D834D531}" srcOrd="0" destOrd="0" parTransId="{8D90F6E7-4C04-45B7-9834-FDFE16A71DEC}" sibTransId="{101515DB-7C25-4EBF-9CD5-DDB4E8F2E4D4}"/>
    <dgm:cxn modelId="{9783377F-21F5-4B9F-AC9B-D53C51295E45}" type="presParOf" srcId="{6469CA4F-EA4B-461B-BEF4-8A1BE3E23A1B}" destId="{9C521F4E-2450-4F94-833E-9F9B24D8CB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FCA6615-6BC7-418C-BC46-475CD1B0024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2BA84519-B4A0-4FC1-98AF-966BA5185CC0}">
      <dgm:prSet custT="1"/>
      <dgm:spPr/>
      <dgm:t>
        <a:bodyPr/>
        <a:lstStyle/>
        <a:p>
          <a:pPr rtl="0"/>
          <a:r>
            <a:rPr lang="en-US" sz="3200" i="1" dirty="0" smtClean="0">
              <a:latin typeface="Times New Roman" pitchFamily="18" charset="0"/>
              <a:cs typeface="Times New Roman" pitchFamily="18" charset="0"/>
            </a:rPr>
            <a:t>Who’s Afraid of Virginia Woolf</a:t>
          </a:r>
          <a:r>
            <a:rPr lang="en-US" sz="2400" i="1" dirty="0" smtClean="0"/>
            <a:t>?</a:t>
          </a:r>
          <a:endParaRPr lang="en-IN" sz="2400" dirty="0"/>
        </a:p>
      </dgm:t>
    </dgm:pt>
    <dgm:pt modelId="{3217A17C-2AE0-42D3-B71D-93B04F87FC06}" type="parTrans" cxnId="{55D4ACAF-B547-41F6-8FD6-6313F6E528D4}">
      <dgm:prSet/>
      <dgm:spPr/>
      <dgm:t>
        <a:bodyPr/>
        <a:lstStyle/>
        <a:p>
          <a:endParaRPr lang="en-IN"/>
        </a:p>
      </dgm:t>
    </dgm:pt>
    <dgm:pt modelId="{4D933CA7-CB80-440C-B323-8B74C42253DA}" type="sibTrans" cxnId="{55D4ACAF-B547-41F6-8FD6-6313F6E528D4}">
      <dgm:prSet/>
      <dgm:spPr/>
      <dgm:t>
        <a:bodyPr/>
        <a:lstStyle/>
        <a:p>
          <a:endParaRPr lang="en-IN"/>
        </a:p>
      </dgm:t>
    </dgm:pt>
    <dgm:pt modelId="{F2844656-F4A5-4F8D-A502-8747B3013112}" type="pres">
      <dgm:prSet presAssocID="{5FCA6615-6BC7-418C-BC46-475CD1B002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48BC46B-1CEE-4EC4-A41F-E87898623285}" type="pres">
      <dgm:prSet presAssocID="{2BA84519-B4A0-4FC1-98AF-966BA5185CC0}" presName="parentText" presStyleLbl="node1" presStyleIdx="0" presStyleCnt="1" custScaleX="69999" custScaleY="100915" custLinFactNeighborX="-27125" custLinFactNeighborY="-1087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5D4ACAF-B547-41F6-8FD6-6313F6E528D4}" srcId="{5FCA6615-6BC7-418C-BC46-475CD1B00245}" destId="{2BA84519-B4A0-4FC1-98AF-966BA5185CC0}" srcOrd="0" destOrd="0" parTransId="{3217A17C-2AE0-42D3-B71D-93B04F87FC06}" sibTransId="{4D933CA7-CB80-440C-B323-8B74C42253DA}"/>
    <dgm:cxn modelId="{7D855336-066D-4571-A490-78C4426E202A}" type="presOf" srcId="{2BA84519-B4A0-4FC1-98AF-966BA5185CC0}" destId="{C48BC46B-1CEE-4EC4-A41F-E87898623285}" srcOrd="0" destOrd="0" presId="urn:microsoft.com/office/officeart/2005/8/layout/vList2"/>
    <dgm:cxn modelId="{462F2989-BFD4-48E2-9F95-7E8A15D6E061}" type="presOf" srcId="{5FCA6615-6BC7-418C-BC46-475CD1B00245}" destId="{F2844656-F4A5-4F8D-A502-8747B3013112}" srcOrd="0" destOrd="0" presId="urn:microsoft.com/office/officeart/2005/8/layout/vList2"/>
    <dgm:cxn modelId="{DC67EC90-D2B8-44ED-A4E8-481DEEBC8340}" type="presParOf" srcId="{F2844656-F4A5-4F8D-A502-8747B3013112}" destId="{C48BC46B-1CEE-4EC4-A41F-E878986232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A67AF9C-63CC-4F94-9313-17F2E366F5C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7C0F24B-5221-4251-9E82-16FB44AF5A75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Postmodern Poetry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FE38F942-F018-4163-B4D0-B5660F62D77F}" type="parTrans" cxnId="{D1DAEDF7-C66E-47C9-9D3B-E805ABBC6968}">
      <dgm:prSet/>
      <dgm:spPr/>
      <dgm:t>
        <a:bodyPr/>
        <a:lstStyle/>
        <a:p>
          <a:endParaRPr lang="en-IN"/>
        </a:p>
      </dgm:t>
    </dgm:pt>
    <dgm:pt modelId="{9DE73F19-9086-4F7F-8BDB-7B3F4703B0C1}" type="sibTrans" cxnId="{D1DAEDF7-C66E-47C9-9D3B-E805ABBC6968}">
      <dgm:prSet/>
      <dgm:spPr/>
      <dgm:t>
        <a:bodyPr/>
        <a:lstStyle/>
        <a:p>
          <a:endParaRPr lang="en-IN"/>
        </a:p>
      </dgm:t>
    </dgm:pt>
    <dgm:pt modelId="{7E6DA058-9057-43D2-8C41-E30F60D4521C}" type="pres">
      <dgm:prSet presAssocID="{FA67AF9C-63CC-4F94-9313-17F2E366F5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43B149F-9698-4A3D-9191-FE1428322965}" type="pres">
      <dgm:prSet presAssocID="{47C0F24B-5221-4251-9E82-16FB44AF5A75}" presName="parentText" presStyleLbl="node1" presStyleIdx="0" presStyleCnt="1" custScaleX="84375" custLinFactNeighborX="-6250" custLinFactNeighborY="-2347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8E6B9F4-3285-4D34-B930-BFEFD89747C3}" type="presOf" srcId="{47C0F24B-5221-4251-9E82-16FB44AF5A75}" destId="{243B149F-9698-4A3D-9191-FE1428322965}" srcOrd="0" destOrd="0" presId="urn:microsoft.com/office/officeart/2005/8/layout/vList2"/>
    <dgm:cxn modelId="{D1DAEDF7-C66E-47C9-9D3B-E805ABBC6968}" srcId="{FA67AF9C-63CC-4F94-9313-17F2E366F5C1}" destId="{47C0F24B-5221-4251-9E82-16FB44AF5A75}" srcOrd="0" destOrd="0" parTransId="{FE38F942-F018-4163-B4D0-B5660F62D77F}" sibTransId="{9DE73F19-9086-4F7F-8BDB-7B3F4703B0C1}"/>
    <dgm:cxn modelId="{E5F14D41-D82A-4131-BE34-4F01CB9BEDA9}" type="presOf" srcId="{FA67AF9C-63CC-4F94-9313-17F2E366F5C1}" destId="{7E6DA058-9057-43D2-8C41-E30F60D4521C}" srcOrd="0" destOrd="0" presId="urn:microsoft.com/office/officeart/2005/8/layout/vList2"/>
    <dgm:cxn modelId="{3007B68B-7B9B-43DB-91BA-B9AE31DD852C}" type="presParOf" srcId="{7E6DA058-9057-43D2-8C41-E30F60D4521C}" destId="{243B149F-9698-4A3D-9191-FE14283229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DDD1B14-8D49-4A76-8265-5C874ED503F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4633D15-B540-41E5-B86B-3BAA9E6E8CA5}">
      <dgm:prSet custT="1"/>
      <dgm:spPr/>
      <dgm:t>
        <a:bodyPr/>
        <a:lstStyle/>
        <a:p>
          <a:pPr rtl="0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After Postmodernism?</a:t>
          </a:r>
          <a:endParaRPr lang="en-IN" sz="3200" dirty="0">
            <a:latin typeface="Times New Roman" pitchFamily="18" charset="0"/>
            <a:cs typeface="Times New Roman" pitchFamily="18" charset="0"/>
          </a:endParaRPr>
        </a:p>
      </dgm:t>
    </dgm:pt>
    <dgm:pt modelId="{EA813F13-4F1A-4D40-819E-08DFBDF86375}" type="parTrans" cxnId="{D6BBA1A2-3248-4E46-B5D3-9F2545AC36B6}">
      <dgm:prSet/>
      <dgm:spPr/>
      <dgm:t>
        <a:bodyPr/>
        <a:lstStyle/>
        <a:p>
          <a:endParaRPr lang="en-IN"/>
        </a:p>
      </dgm:t>
    </dgm:pt>
    <dgm:pt modelId="{CB866FB5-C557-4BCA-B3E2-28063420B2AD}" type="sibTrans" cxnId="{D6BBA1A2-3248-4E46-B5D3-9F2545AC36B6}">
      <dgm:prSet/>
      <dgm:spPr/>
      <dgm:t>
        <a:bodyPr/>
        <a:lstStyle/>
        <a:p>
          <a:endParaRPr lang="en-IN"/>
        </a:p>
      </dgm:t>
    </dgm:pt>
    <dgm:pt modelId="{375862B1-B2A2-4EF3-9CC7-86EA07A17521}" type="pres">
      <dgm:prSet presAssocID="{3DDD1B14-8D49-4A76-8265-5C874ED503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98A2033-268E-43D5-90A2-3054D3BEEB57}" type="pres">
      <dgm:prSet presAssocID="{94633D15-B540-41E5-B86B-3BAA9E6E8CA5}" presName="parentText" presStyleLbl="node1" presStyleIdx="0" presStyleCnt="1" custScaleX="80321" custScaleY="74114" custLinFactNeighborX="-8925" custLinFactNeighborY="-757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6BBA1A2-3248-4E46-B5D3-9F2545AC36B6}" srcId="{3DDD1B14-8D49-4A76-8265-5C874ED503FF}" destId="{94633D15-B540-41E5-B86B-3BAA9E6E8CA5}" srcOrd="0" destOrd="0" parTransId="{EA813F13-4F1A-4D40-819E-08DFBDF86375}" sibTransId="{CB866FB5-C557-4BCA-B3E2-28063420B2AD}"/>
    <dgm:cxn modelId="{4CD43883-9089-4327-895D-B2A3361A1EBC}" type="presOf" srcId="{94633D15-B540-41E5-B86B-3BAA9E6E8CA5}" destId="{D98A2033-268E-43D5-90A2-3054D3BEEB57}" srcOrd="0" destOrd="0" presId="urn:microsoft.com/office/officeart/2005/8/layout/vList2"/>
    <dgm:cxn modelId="{C1863FBF-C811-4B73-B06E-1887C1431788}" type="presOf" srcId="{3DDD1B14-8D49-4A76-8265-5C874ED503FF}" destId="{375862B1-B2A2-4EF3-9CC7-86EA07A17521}" srcOrd="0" destOrd="0" presId="urn:microsoft.com/office/officeart/2005/8/layout/vList2"/>
    <dgm:cxn modelId="{E8979744-175A-485C-9179-78F09CB50D9A}" type="presParOf" srcId="{375862B1-B2A2-4EF3-9CC7-86EA07A17521}" destId="{D98A2033-268E-43D5-90A2-3054D3BEEB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DA5612-3BD4-4774-9686-C8AB21BFD59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9F21208-A08E-40ED-B700-1D19182523B3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D6BA4A8F-18EA-496C-9B3E-B9640F444AFC}" type="parTrans" cxnId="{17D73439-5898-4A7C-863A-8B1424D2B552}">
      <dgm:prSet/>
      <dgm:spPr/>
      <dgm:t>
        <a:bodyPr/>
        <a:lstStyle/>
        <a:p>
          <a:endParaRPr lang="en-IN"/>
        </a:p>
      </dgm:t>
    </dgm:pt>
    <dgm:pt modelId="{16BB5550-E1F1-4EC6-AEE4-A35E304B2B3C}" type="sibTrans" cxnId="{17D73439-5898-4A7C-863A-8B1424D2B552}">
      <dgm:prSet/>
      <dgm:spPr/>
      <dgm:t>
        <a:bodyPr/>
        <a:lstStyle/>
        <a:p>
          <a:endParaRPr lang="en-IN"/>
        </a:p>
      </dgm:t>
    </dgm:pt>
    <dgm:pt modelId="{90B7F6EA-2592-40C3-8DBD-737A2EBCA070}" type="pres">
      <dgm:prSet presAssocID="{FEDA5612-3BD4-4774-9686-C8AB21BFD5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8B5D52B-67E1-4E89-A71B-123DBAEBFCFA}" type="pres">
      <dgm:prSet presAssocID="{39F21208-A08E-40ED-B700-1D19182523B3}" presName="parentText" presStyleLbl="node1" presStyleIdx="0" presStyleCnt="1" custScaleX="8235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74D9FAB-C0D2-4D09-B542-07F2E8E4C04D}" type="presOf" srcId="{FEDA5612-3BD4-4774-9686-C8AB21BFD59C}" destId="{90B7F6EA-2592-40C3-8DBD-737A2EBCA070}" srcOrd="0" destOrd="0" presId="urn:microsoft.com/office/officeart/2005/8/layout/vList2"/>
    <dgm:cxn modelId="{17D73439-5898-4A7C-863A-8B1424D2B552}" srcId="{FEDA5612-3BD4-4774-9686-C8AB21BFD59C}" destId="{39F21208-A08E-40ED-B700-1D19182523B3}" srcOrd="0" destOrd="0" parTransId="{D6BA4A8F-18EA-496C-9B3E-B9640F444AFC}" sibTransId="{16BB5550-E1F1-4EC6-AEE4-A35E304B2B3C}"/>
    <dgm:cxn modelId="{1168FA04-9C81-4C50-BE66-661E6BF0F9D9}" type="presOf" srcId="{39F21208-A08E-40ED-B700-1D19182523B3}" destId="{68B5D52B-67E1-4E89-A71B-123DBAEBFCFA}" srcOrd="0" destOrd="0" presId="urn:microsoft.com/office/officeart/2005/8/layout/vList2"/>
    <dgm:cxn modelId="{DFABAA19-96F8-4FB7-9797-496DCDEE9DC5}" type="presParOf" srcId="{90B7F6EA-2592-40C3-8DBD-737A2EBCA070}" destId="{68B5D52B-67E1-4E89-A71B-123DBAEBFC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4DFF00-1267-4DB2-A38B-3B641D02D80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981FC9AD-B5AF-4DC0-8EC4-A602B95AE696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352A34E7-4157-42AB-B9FA-E6417E61B05B}" type="parTrans" cxnId="{4C4602F9-63B4-4086-8090-F0AB0A493F3C}">
      <dgm:prSet/>
      <dgm:spPr/>
      <dgm:t>
        <a:bodyPr/>
        <a:lstStyle/>
        <a:p>
          <a:endParaRPr lang="en-IN"/>
        </a:p>
      </dgm:t>
    </dgm:pt>
    <dgm:pt modelId="{54FBDA63-3281-44BD-8D1E-68005A300223}" type="sibTrans" cxnId="{4C4602F9-63B4-4086-8090-F0AB0A493F3C}">
      <dgm:prSet/>
      <dgm:spPr/>
      <dgm:t>
        <a:bodyPr/>
        <a:lstStyle/>
        <a:p>
          <a:endParaRPr lang="en-IN"/>
        </a:p>
      </dgm:t>
    </dgm:pt>
    <dgm:pt modelId="{EEA470EE-E4D4-4534-90F0-AF0072F98C90}" type="pres">
      <dgm:prSet presAssocID="{C54DFF00-1267-4DB2-A38B-3B641D02D8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09E4335-6475-4E88-819A-32F42038F26A}" type="pres">
      <dgm:prSet presAssocID="{981FC9AD-B5AF-4DC0-8EC4-A602B95AE696}" presName="parentText" presStyleLbl="node1" presStyleIdx="0" presStyleCnt="1" custLinFactNeighborX="8346" custLinFactNeighborY="-1463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77417A0-D525-4C10-8AEB-6A93FFACC07F}" type="presOf" srcId="{981FC9AD-B5AF-4DC0-8EC4-A602B95AE696}" destId="{D09E4335-6475-4E88-819A-32F42038F26A}" srcOrd="0" destOrd="0" presId="urn:microsoft.com/office/officeart/2005/8/layout/vList2"/>
    <dgm:cxn modelId="{4C4602F9-63B4-4086-8090-F0AB0A493F3C}" srcId="{C54DFF00-1267-4DB2-A38B-3B641D02D805}" destId="{981FC9AD-B5AF-4DC0-8EC4-A602B95AE696}" srcOrd="0" destOrd="0" parTransId="{352A34E7-4157-42AB-B9FA-E6417E61B05B}" sibTransId="{54FBDA63-3281-44BD-8D1E-68005A300223}"/>
    <dgm:cxn modelId="{320CA090-42CC-4789-A68B-58CB0DC6D954}" type="presOf" srcId="{C54DFF00-1267-4DB2-A38B-3B641D02D805}" destId="{EEA470EE-E4D4-4534-90F0-AF0072F98C90}" srcOrd="0" destOrd="0" presId="urn:microsoft.com/office/officeart/2005/8/layout/vList2"/>
    <dgm:cxn modelId="{0A6295BF-2149-4A36-92B9-35530BA9A5D1}" type="presParOf" srcId="{EEA470EE-E4D4-4534-90F0-AF0072F98C90}" destId="{D09E4335-6475-4E88-819A-32F42038F2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3A62C1-B59B-49CB-B544-1930B95DF85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18143A41-9D93-41D1-A2B1-FCFF609D3F6A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2D570F01-0F7B-4E81-A72E-36A5C1C93AF7}" type="parTrans" cxnId="{D5C3610C-CA04-4C15-A175-C0CC99FCC4C2}">
      <dgm:prSet/>
      <dgm:spPr/>
      <dgm:t>
        <a:bodyPr/>
        <a:lstStyle/>
        <a:p>
          <a:endParaRPr lang="en-IN"/>
        </a:p>
      </dgm:t>
    </dgm:pt>
    <dgm:pt modelId="{EAD9F97A-7538-494C-B09E-D4D9E29E86A3}" type="sibTrans" cxnId="{D5C3610C-CA04-4C15-A175-C0CC99FCC4C2}">
      <dgm:prSet/>
      <dgm:spPr/>
      <dgm:t>
        <a:bodyPr/>
        <a:lstStyle/>
        <a:p>
          <a:endParaRPr lang="en-IN"/>
        </a:p>
      </dgm:t>
    </dgm:pt>
    <dgm:pt modelId="{3FF83609-F0E7-4454-AFD7-772FE638F56A}" type="pres">
      <dgm:prSet presAssocID="{783A62C1-B59B-49CB-B544-1930B95DF8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9A962D0-DA5E-4BE3-938E-1BEF2B3BD708}" type="pres">
      <dgm:prSet presAssocID="{18143A41-9D93-41D1-A2B1-FCFF609D3F6A}" presName="parentText" presStyleLbl="node1" presStyleIdx="0" presStyleCnt="1" custScaleX="8235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D192EE2-8E91-4D32-A73C-CB8FD1C9D962}" type="presOf" srcId="{18143A41-9D93-41D1-A2B1-FCFF609D3F6A}" destId="{B9A962D0-DA5E-4BE3-938E-1BEF2B3BD708}" srcOrd="0" destOrd="0" presId="urn:microsoft.com/office/officeart/2005/8/layout/vList2"/>
    <dgm:cxn modelId="{D5C3610C-CA04-4C15-A175-C0CC99FCC4C2}" srcId="{783A62C1-B59B-49CB-B544-1930B95DF85D}" destId="{18143A41-9D93-41D1-A2B1-FCFF609D3F6A}" srcOrd="0" destOrd="0" parTransId="{2D570F01-0F7B-4E81-A72E-36A5C1C93AF7}" sibTransId="{EAD9F97A-7538-494C-B09E-D4D9E29E86A3}"/>
    <dgm:cxn modelId="{DD26A0A0-67A5-443B-BDF6-19908674E4CE}" type="presOf" srcId="{783A62C1-B59B-49CB-B544-1930B95DF85D}" destId="{3FF83609-F0E7-4454-AFD7-772FE638F56A}" srcOrd="0" destOrd="0" presId="urn:microsoft.com/office/officeart/2005/8/layout/vList2"/>
    <dgm:cxn modelId="{5492645F-DA19-424A-BE66-92EACBCD3837}" type="presParOf" srcId="{3FF83609-F0E7-4454-AFD7-772FE638F56A}" destId="{B9A962D0-DA5E-4BE3-938E-1BEF2B3BD7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9AF1A9-87D5-4C43-805F-AF08C1DBFF2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09F723F-1381-4E47-9992-9FFD78CD3A21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EB74BF11-9EDA-464D-B973-F0207FB401C5}" type="parTrans" cxnId="{ABFD5648-4B89-4914-9980-2B8493E080D7}">
      <dgm:prSet/>
      <dgm:spPr/>
      <dgm:t>
        <a:bodyPr/>
        <a:lstStyle/>
        <a:p>
          <a:endParaRPr lang="en-IN"/>
        </a:p>
      </dgm:t>
    </dgm:pt>
    <dgm:pt modelId="{BCAB0D4F-A099-4EE9-9233-452F055ECAE0}" type="sibTrans" cxnId="{ABFD5648-4B89-4914-9980-2B8493E080D7}">
      <dgm:prSet/>
      <dgm:spPr/>
      <dgm:t>
        <a:bodyPr/>
        <a:lstStyle/>
        <a:p>
          <a:endParaRPr lang="en-IN"/>
        </a:p>
      </dgm:t>
    </dgm:pt>
    <dgm:pt modelId="{055E4B22-1A02-4EB1-8020-A2E56004E30A}" type="pres">
      <dgm:prSet presAssocID="{C99AF1A9-87D5-4C43-805F-AF08C1DBFF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95B6D36-B3D1-4CC3-8562-954342DAE419}" type="pres">
      <dgm:prSet presAssocID="{B09F723F-1381-4E47-9992-9FFD78CD3A21}" presName="parentText" presStyleLbl="node1" presStyleIdx="0" presStyleCnt="1" custScaleX="8235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BFD5648-4B89-4914-9980-2B8493E080D7}" srcId="{C99AF1A9-87D5-4C43-805F-AF08C1DBFF27}" destId="{B09F723F-1381-4E47-9992-9FFD78CD3A21}" srcOrd="0" destOrd="0" parTransId="{EB74BF11-9EDA-464D-B973-F0207FB401C5}" sibTransId="{BCAB0D4F-A099-4EE9-9233-452F055ECAE0}"/>
    <dgm:cxn modelId="{02A2F241-3921-4811-A9B1-7BFB30F8FDC3}" type="presOf" srcId="{C99AF1A9-87D5-4C43-805F-AF08C1DBFF27}" destId="{055E4B22-1A02-4EB1-8020-A2E56004E30A}" srcOrd="0" destOrd="0" presId="urn:microsoft.com/office/officeart/2005/8/layout/vList2"/>
    <dgm:cxn modelId="{820660E1-1656-4C28-B25B-908ABD035B54}" type="presOf" srcId="{B09F723F-1381-4E47-9992-9FFD78CD3A21}" destId="{A95B6D36-B3D1-4CC3-8562-954342DAE419}" srcOrd="0" destOrd="0" presId="urn:microsoft.com/office/officeart/2005/8/layout/vList2"/>
    <dgm:cxn modelId="{C07C654E-8A53-4EBB-A307-6BDF103AB304}" type="presParOf" srcId="{055E4B22-1A02-4EB1-8020-A2E56004E30A}" destId="{A95B6D36-B3D1-4CC3-8562-954342DAE4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9AF1A9-87D5-4C43-805F-AF08C1DBFF2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09F723F-1381-4E47-9992-9FFD78CD3A21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EB74BF11-9EDA-464D-B973-F0207FB401C5}" type="parTrans" cxnId="{ABFD5648-4B89-4914-9980-2B8493E080D7}">
      <dgm:prSet/>
      <dgm:spPr/>
      <dgm:t>
        <a:bodyPr/>
        <a:lstStyle/>
        <a:p>
          <a:endParaRPr lang="en-IN"/>
        </a:p>
      </dgm:t>
    </dgm:pt>
    <dgm:pt modelId="{BCAB0D4F-A099-4EE9-9233-452F055ECAE0}" type="sibTrans" cxnId="{ABFD5648-4B89-4914-9980-2B8493E080D7}">
      <dgm:prSet/>
      <dgm:spPr/>
      <dgm:t>
        <a:bodyPr/>
        <a:lstStyle/>
        <a:p>
          <a:endParaRPr lang="en-IN"/>
        </a:p>
      </dgm:t>
    </dgm:pt>
    <dgm:pt modelId="{055E4B22-1A02-4EB1-8020-A2E56004E30A}" type="pres">
      <dgm:prSet presAssocID="{C99AF1A9-87D5-4C43-805F-AF08C1DBFF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95B6D36-B3D1-4CC3-8562-954342DAE419}" type="pres">
      <dgm:prSet presAssocID="{B09F723F-1381-4E47-9992-9FFD78CD3A21}" presName="parentText" presStyleLbl="node1" presStyleIdx="0" presStyleCnt="1" custScaleX="8235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BFD5648-4B89-4914-9980-2B8493E080D7}" srcId="{C99AF1A9-87D5-4C43-805F-AF08C1DBFF27}" destId="{B09F723F-1381-4E47-9992-9FFD78CD3A21}" srcOrd="0" destOrd="0" parTransId="{EB74BF11-9EDA-464D-B973-F0207FB401C5}" sibTransId="{BCAB0D4F-A099-4EE9-9233-452F055ECAE0}"/>
    <dgm:cxn modelId="{60ED59DC-99E9-4257-9621-5CB337667999}" type="presOf" srcId="{C99AF1A9-87D5-4C43-805F-AF08C1DBFF27}" destId="{055E4B22-1A02-4EB1-8020-A2E56004E30A}" srcOrd="0" destOrd="0" presId="urn:microsoft.com/office/officeart/2005/8/layout/vList2"/>
    <dgm:cxn modelId="{1326114A-823A-434A-A165-7D0F3C1E8614}" type="presOf" srcId="{B09F723F-1381-4E47-9992-9FFD78CD3A21}" destId="{A95B6D36-B3D1-4CC3-8562-954342DAE419}" srcOrd="0" destOrd="0" presId="urn:microsoft.com/office/officeart/2005/8/layout/vList2"/>
    <dgm:cxn modelId="{8FA612A7-265D-4271-A2E6-0F75C978E668}" type="presParOf" srcId="{055E4B22-1A02-4EB1-8020-A2E56004E30A}" destId="{A95B6D36-B3D1-4CC3-8562-954342DAE4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B73781-F26A-4129-A6BE-828887B2832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IN"/>
        </a:p>
      </dgm:t>
    </dgm:pt>
    <dgm:pt modelId="{2B09E798-BEE4-4A86-B427-2701CD08AF19}">
      <dgm:prSet/>
      <dgm:spPr/>
      <dgm:t>
        <a:bodyPr/>
        <a:lstStyle/>
        <a:p>
          <a:pPr rtl="0"/>
          <a:r>
            <a:rPr lang="en-US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E7674CC6-FB18-4B87-81A3-F0CBF8645C30}" type="parTrans" cxnId="{23707388-3DEA-46B9-AF75-C30A45CDAEB5}">
      <dgm:prSet/>
      <dgm:spPr/>
      <dgm:t>
        <a:bodyPr/>
        <a:lstStyle/>
        <a:p>
          <a:endParaRPr lang="en-IN"/>
        </a:p>
      </dgm:t>
    </dgm:pt>
    <dgm:pt modelId="{78A99FD9-2643-40A9-8E62-FAC9207A26D0}" type="sibTrans" cxnId="{23707388-3DEA-46B9-AF75-C30A45CDAEB5}">
      <dgm:prSet/>
      <dgm:spPr/>
      <dgm:t>
        <a:bodyPr/>
        <a:lstStyle/>
        <a:p>
          <a:endParaRPr lang="en-IN"/>
        </a:p>
      </dgm:t>
    </dgm:pt>
    <dgm:pt modelId="{476B76EC-6E00-48C3-A1AD-4E4A0ED02670}" type="pres">
      <dgm:prSet presAssocID="{2EB73781-F26A-4129-A6BE-828887B283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E353542-39F1-4765-8D90-0B71F59F7A1B}" type="pres">
      <dgm:prSet presAssocID="{2B09E798-BEE4-4A86-B427-2701CD08AF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200C31F-093B-4F52-9640-BAD3249B47F4}" type="presOf" srcId="{2EB73781-F26A-4129-A6BE-828887B2832F}" destId="{476B76EC-6E00-48C3-A1AD-4E4A0ED02670}" srcOrd="0" destOrd="0" presId="urn:microsoft.com/office/officeart/2005/8/layout/vList2"/>
    <dgm:cxn modelId="{23707388-3DEA-46B9-AF75-C30A45CDAEB5}" srcId="{2EB73781-F26A-4129-A6BE-828887B2832F}" destId="{2B09E798-BEE4-4A86-B427-2701CD08AF19}" srcOrd="0" destOrd="0" parTransId="{E7674CC6-FB18-4B87-81A3-F0CBF8645C30}" sibTransId="{78A99FD9-2643-40A9-8E62-FAC9207A26D0}"/>
    <dgm:cxn modelId="{FF55979C-3816-4BB0-AD59-0BB7526626B9}" type="presOf" srcId="{2B09E798-BEE4-4A86-B427-2701CD08AF19}" destId="{AE353542-39F1-4765-8D90-0B71F59F7A1B}" srcOrd="0" destOrd="0" presId="urn:microsoft.com/office/officeart/2005/8/layout/vList2"/>
    <dgm:cxn modelId="{4B491E65-2D90-4152-A6F0-0961F0054C3B}" type="presParOf" srcId="{476B76EC-6E00-48C3-A1AD-4E4A0ED02670}" destId="{AE353542-39F1-4765-8D90-0B71F59F7A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8FB78-50B3-43AE-A5B7-2244116B0563}">
      <dsp:nvSpPr>
        <dsp:cNvPr id="0" name=""/>
        <dsp:cNvSpPr/>
      </dsp:nvSpPr>
      <dsp:spPr>
        <a:xfrm>
          <a:off x="0" y="220212"/>
          <a:ext cx="7772400" cy="102960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Times New Roman" pitchFamily="18" charset="0"/>
              <a:cs typeface="Times New Roman" pitchFamily="18" charset="0"/>
            </a:rPr>
            <a:t>Postmodernism: An Overview</a:t>
          </a:r>
          <a:endParaRPr lang="en-IN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61" y="270473"/>
        <a:ext cx="7671878" cy="9290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31583-F6F5-4FB6-93E1-920B76A9BAAC}">
      <dsp:nvSpPr>
        <dsp:cNvPr id="0" name=""/>
        <dsp:cNvSpPr/>
      </dsp:nvSpPr>
      <dsp:spPr>
        <a:xfrm>
          <a:off x="0" y="162000"/>
          <a:ext cx="38884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 Movement in . . .</a:t>
          </a:r>
          <a:endParaRPr lang="en-IN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80" y="201980"/>
        <a:ext cx="3808472" cy="7390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70E83-56E2-4894-929E-30932707007B}">
      <dsp:nvSpPr>
        <dsp:cNvPr id="0" name=""/>
        <dsp:cNvSpPr/>
      </dsp:nvSpPr>
      <dsp:spPr>
        <a:xfrm>
          <a:off x="0" y="162000"/>
          <a:ext cx="38884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 Movement in . . .</a:t>
          </a:r>
          <a:endParaRPr lang="en-IN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80" y="201980"/>
        <a:ext cx="3808472" cy="7390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440A4-29F0-472A-80AA-33BABCC9D2ED}">
      <dsp:nvSpPr>
        <dsp:cNvPr id="0" name=""/>
        <dsp:cNvSpPr/>
      </dsp:nvSpPr>
      <dsp:spPr>
        <a:xfrm>
          <a:off x="0" y="162000"/>
          <a:ext cx="38884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 Movement in . . .</a:t>
          </a:r>
          <a:endParaRPr lang="en-IN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80" y="201980"/>
        <a:ext cx="3808472" cy="7390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3E8F9-8616-4375-A61B-FDB0CD36DA44}">
      <dsp:nvSpPr>
        <dsp:cNvPr id="0" name=""/>
        <dsp:cNvSpPr/>
      </dsp:nvSpPr>
      <dsp:spPr>
        <a:xfrm>
          <a:off x="0" y="162000"/>
          <a:ext cx="38884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 Movement in . . .</a:t>
          </a:r>
          <a:endParaRPr lang="en-IN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80" y="201980"/>
        <a:ext cx="3808472" cy="7390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31F69-8747-438D-A9B8-E2B7327E8CDC}">
      <dsp:nvSpPr>
        <dsp:cNvPr id="0" name=""/>
        <dsp:cNvSpPr/>
      </dsp:nvSpPr>
      <dsp:spPr>
        <a:xfrm>
          <a:off x="0" y="162000"/>
          <a:ext cx="38884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 Movement in . . .</a:t>
          </a:r>
          <a:endParaRPr lang="en-IN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80" y="201980"/>
        <a:ext cx="3808472" cy="7390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70150-6BC1-4109-A9D9-DA76668505DD}">
      <dsp:nvSpPr>
        <dsp:cNvPr id="0" name=""/>
        <dsp:cNvSpPr/>
      </dsp:nvSpPr>
      <dsp:spPr>
        <a:xfrm>
          <a:off x="0" y="0"/>
          <a:ext cx="2746647" cy="7773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Definition</a:t>
          </a:r>
          <a:endParaRPr lang="en-IN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47" y="37947"/>
        <a:ext cx="2670753" cy="7014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DC2F8-D8B7-4580-B720-ACC77FD78A73}">
      <dsp:nvSpPr>
        <dsp:cNvPr id="0" name=""/>
        <dsp:cNvSpPr/>
      </dsp:nvSpPr>
      <dsp:spPr>
        <a:xfrm>
          <a:off x="0" y="4757"/>
          <a:ext cx="2818656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itchFamily="18" charset="0"/>
              <a:cs typeface="Times New Roman" pitchFamily="18" charset="0"/>
            </a:rPr>
            <a:t>Definition</a:t>
          </a:r>
          <a:endParaRPr lang="en-IN" sz="3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49" y="49306"/>
        <a:ext cx="2729558" cy="8235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D02E4-F34C-453A-B357-782CEBC9866E}">
      <dsp:nvSpPr>
        <dsp:cNvPr id="0" name=""/>
        <dsp:cNvSpPr/>
      </dsp:nvSpPr>
      <dsp:spPr>
        <a:xfrm>
          <a:off x="0" y="0"/>
          <a:ext cx="6164896" cy="11416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Theorists: Jean Francois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Lyotard</a:t>
          </a:r>
          <a:r>
            <a:rPr lang="en-US" sz="2700" kern="1200" dirty="0" smtClean="0"/>
            <a:t>	</a:t>
          </a:r>
          <a:endParaRPr lang="en-IN" sz="2700" kern="1200" dirty="0"/>
        </a:p>
      </dsp:txBody>
      <dsp:txXfrm>
        <a:off x="55730" y="55730"/>
        <a:ext cx="6053436" cy="10301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5E9AA-4D05-4EAE-8B30-DE10F3EB7C0D}">
      <dsp:nvSpPr>
        <dsp:cNvPr id="0" name=""/>
        <dsp:cNvSpPr/>
      </dsp:nvSpPr>
      <dsp:spPr>
        <a:xfrm>
          <a:off x="0" y="0"/>
          <a:ext cx="5040547" cy="9911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Theorists: Jean </a:t>
          </a:r>
          <a:r>
            <a:rPr lang="en-US" sz="3400" kern="1200" dirty="0" err="1" smtClean="0">
              <a:latin typeface="Times New Roman" pitchFamily="18" charset="0"/>
              <a:cs typeface="Times New Roman" pitchFamily="18" charset="0"/>
            </a:rPr>
            <a:t>Baudrillard</a:t>
          </a:r>
          <a:endParaRPr lang="en-IN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86" y="48386"/>
        <a:ext cx="4943775" cy="8944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1A02D-9CC7-4511-A933-82AA65AD3225}">
      <dsp:nvSpPr>
        <dsp:cNvPr id="0" name=""/>
        <dsp:cNvSpPr/>
      </dsp:nvSpPr>
      <dsp:spPr>
        <a:xfrm>
          <a:off x="0" y="33188"/>
          <a:ext cx="5831576" cy="8889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Theorists: </a:t>
          </a:r>
          <a:r>
            <a:rPr lang="en-US" sz="3300" kern="1200" dirty="0" err="1" smtClean="0">
              <a:latin typeface="Times New Roman" pitchFamily="18" charset="0"/>
              <a:cs typeface="Times New Roman" pitchFamily="18" charset="0"/>
            </a:rPr>
            <a:t>Deleuze</a:t>
          </a: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 and </a:t>
          </a:r>
          <a:r>
            <a:rPr lang="en-US" sz="3300" kern="1200" dirty="0" err="1" smtClean="0">
              <a:latin typeface="Times New Roman" pitchFamily="18" charset="0"/>
              <a:cs typeface="Times New Roman" pitchFamily="18" charset="0"/>
            </a:rPr>
            <a:t>Guattar</a:t>
          </a:r>
          <a:r>
            <a:rPr lang="en-US" sz="3300" kern="1200" dirty="0" err="1" smtClean="0"/>
            <a:t>i</a:t>
          </a:r>
          <a:endParaRPr lang="en-IN" sz="3300" kern="1200" dirty="0"/>
        </a:p>
      </dsp:txBody>
      <dsp:txXfrm>
        <a:off x="43394" y="76582"/>
        <a:ext cx="5744788" cy="802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9269D-3C6A-4955-A603-400A695419AC}">
      <dsp:nvSpPr>
        <dsp:cNvPr id="0" name=""/>
        <dsp:cNvSpPr/>
      </dsp:nvSpPr>
      <dsp:spPr>
        <a:xfrm>
          <a:off x="0" y="0"/>
          <a:ext cx="4032448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42" y="30842"/>
        <a:ext cx="3970764" cy="5701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3A83D-C4C9-4E2C-963B-20F4287F1F19}">
      <dsp:nvSpPr>
        <dsp:cNvPr id="0" name=""/>
        <dsp:cNvSpPr/>
      </dsp:nvSpPr>
      <dsp:spPr>
        <a:xfrm>
          <a:off x="0" y="64659"/>
          <a:ext cx="2592324" cy="7477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Modernism</a:t>
          </a:r>
          <a:endParaRPr lang="en-IN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03" y="101162"/>
        <a:ext cx="2519318" cy="6747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56E56-90B6-4080-B29C-03CE2E770A0E}">
      <dsp:nvSpPr>
        <dsp:cNvPr id="0" name=""/>
        <dsp:cNvSpPr/>
      </dsp:nvSpPr>
      <dsp:spPr>
        <a:xfrm>
          <a:off x="0" y="117480"/>
          <a:ext cx="5472601" cy="7210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Modernism vs. Postmodernism</a:t>
          </a:r>
          <a:endParaRPr lang="en-IN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198" y="152678"/>
        <a:ext cx="5402205" cy="65063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31630-62A8-4D14-85BC-A489B2F60500}">
      <dsp:nvSpPr>
        <dsp:cNvPr id="0" name=""/>
        <dsp:cNvSpPr/>
      </dsp:nvSpPr>
      <dsp:spPr>
        <a:xfrm>
          <a:off x="0" y="72572"/>
          <a:ext cx="6624745" cy="7628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Inferences about Postmodernism</a:t>
          </a:r>
          <a:endParaRPr lang="en-IN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38" y="109810"/>
        <a:ext cx="6550269" cy="68835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F0FB-83B0-4146-AD81-0654F370E859}">
      <dsp:nvSpPr>
        <dsp:cNvPr id="0" name=""/>
        <dsp:cNvSpPr/>
      </dsp:nvSpPr>
      <dsp:spPr>
        <a:xfrm>
          <a:off x="0" y="0"/>
          <a:ext cx="6192691" cy="842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Inferences about Postmodernism</a:t>
          </a:r>
          <a:endParaRPr lang="en-IN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9" y="41149"/>
        <a:ext cx="6110393" cy="76065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54B97-49BD-44A6-ACA7-DF741A1B1307}">
      <dsp:nvSpPr>
        <dsp:cNvPr id="0" name=""/>
        <dsp:cNvSpPr/>
      </dsp:nvSpPr>
      <dsp:spPr>
        <a:xfrm>
          <a:off x="38" y="0"/>
          <a:ext cx="2801770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More Concepts</a:t>
          </a:r>
          <a:endParaRPr lang="en-IN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34" y="37696"/>
        <a:ext cx="2726378" cy="69680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03CA4-BEED-4274-ACA8-966D948D6F72}">
      <dsp:nvSpPr>
        <dsp:cNvPr id="0" name=""/>
        <dsp:cNvSpPr/>
      </dsp:nvSpPr>
      <dsp:spPr>
        <a:xfrm>
          <a:off x="0" y="0"/>
          <a:ext cx="3106688" cy="6443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Techniques</a:t>
          </a:r>
          <a:endParaRPr lang="en-IN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53" y="31453"/>
        <a:ext cx="3043782" cy="58140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FB609-174C-4B49-8508-2A017EE2B89D}">
      <dsp:nvSpPr>
        <dsp:cNvPr id="0" name=""/>
        <dsp:cNvSpPr/>
      </dsp:nvSpPr>
      <dsp:spPr>
        <a:xfrm>
          <a:off x="0" y="202036"/>
          <a:ext cx="5842946" cy="6408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What do  Postmodern Critics Do?</a:t>
          </a:r>
          <a:endParaRPr lang="en-IN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85" y="233321"/>
        <a:ext cx="5780376" cy="57830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F1C-F606-4801-BB65-9E5AE53894FA}">
      <dsp:nvSpPr>
        <dsp:cNvPr id="0" name=""/>
        <dsp:cNvSpPr/>
      </dsp:nvSpPr>
      <dsp:spPr>
        <a:xfrm>
          <a:off x="0" y="38952"/>
          <a:ext cx="5987008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i="1" kern="1200" dirty="0" smtClean="0">
              <a:latin typeface="Times New Roman" pitchFamily="18" charset="0"/>
              <a:cs typeface="Times New Roman" pitchFamily="18" charset="0"/>
            </a:rPr>
            <a:t>English, August: An Indian Story</a:t>
          </a:r>
          <a:endParaRPr lang="en-IN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96" y="76648"/>
        <a:ext cx="5911616" cy="69680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04BFC-58F1-444E-A6B3-7B4D227A5DB1}">
      <dsp:nvSpPr>
        <dsp:cNvPr id="0" name=""/>
        <dsp:cNvSpPr/>
      </dsp:nvSpPr>
      <dsp:spPr>
        <a:xfrm>
          <a:off x="10328" y="0"/>
          <a:ext cx="6480727" cy="712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dirty="0" smtClean="0">
              <a:latin typeface="Times New Roman" pitchFamily="18" charset="0"/>
              <a:cs typeface="Times New Roman" pitchFamily="18" charset="0"/>
            </a:rPr>
            <a:t>English, August: An Indian Story</a:t>
          </a:r>
          <a:endParaRPr lang="en-IN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96" y="34768"/>
        <a:ext cx="6411191" cy="64269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C26BD-C79F-4143-8BB1-C60CE100D0D4}">
      <dsp:nvSpPr>
        <dsp:cNvPr id="0" name=""/>
        <dsp:cNvSpPr/>
      </dsp:nvSpPr>
      <dsp:spPr>
        <a:xfrm>
          <a:off x="0" y="0"/>
          <a:ext cx="6213347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i="1" kern="1200" dirty="0" smtClean="0">
              <a:latin typeface="Times New Roman" pitchFamily="18" charset="0"/>
              <a:cs typeface="Times New Roman" pitchFamily="18" charset="0"/>
            </a:rPr>
            <a:t>English, August: An Indian Story</a:t>
          </a:r>
          <a:endParaRPr lang="en-IN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23" y="41123"/>
        <a:ext cx="6131101" cy="760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9269D-3C6A-4955-A603-400A695419AC}">
      <dsp:nvSpPr>
        <dsp:cNvPr id="0" name=""/>
        <dsp:cNvSpPr/>
      </dsp:nvSpPr>
      <dsp:spPr>
        <a:xfrm>
          <a:off x="0" y="0"/>
          <a:ext cx="4032448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42" y="30842"/>
        <a:ext cx="3970764" cy="57011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9FA6D-D34E-438A-8EAD-A3259401CC87}">
      <dsp:nvSpPr>
        <dsp:cNvPr id="0" name=""/>
        <dsp:cNvSpPr/>
      </dsp:nvSpPr>
      <dsp:spPr>
        <a:xfrm>
          <a:off x="0" y="0"/>
          <a:ext cx="6048673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i="1" kern="1200" dirty="0" smtClean="0">
              <a:latin typeface="Times New Roman" pitchFamily="18" charset="0"/>
              <a:cs typeface="Times New Roman" pitchFamily="18" charset="0"/>
            </a:rPr>
            <a:t>English, August: An Indian Story</a:t>
          </a:r>
          <a:endParaRPr lang="en-IN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23" y="41123"/>
        <a:ext cx="5966427" cy="76015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FBFD9-891B-4A89-AF1E-B82C0525C73B}">
      <dsp:nvSpPr>
        <dsp:cNvPr id="0" name=""/>
        <dsp:cNvSpPr/>
      </dsp:nvSpPr>
      <dsp:spPr>
        <a:xfrm>
          <a:off x="0" y="0"/>
          <a:ext cx="5328583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i="1" kern="1200" dirty="0" smtClean="0">
              <a:latin typeface="Times New Roman" pitchFamily="18" charset="0"/>
              <a:cs typeface="Times New Roman" pitchFamily="18" charset="0"/>
            </a:rPr>
            <a:t>Who’s Afraid of Virginia Woolf?</a:t>
          </a:r>
          <a:endParaRPr lang="en-IN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23" y="41123"/>
        <a:ext cx="5246337" cy="76015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2411E-24BD-4103-8519-17FA7D5D3634}">
      <dsp:nvSpPr>
        <dsp:cNvPr id="0" name=""/>
        <dsp:cNvSpPr/>
      </dsp:nvSpPr>
      <dsp:spPr>
        <a:xfrm>
          <a:off x="0" y="0"/>
          <a:ext cx="6203032" cy="818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i="1" kern="1200" dirty="0" smtClean="0">
              <a:latin typeface="Times New Roman" pitchFamily="18" charset="0"/>
              <a:cs typeface="Times New Roman" pitchFamily="18" charset="0"/>
            </a:rPr>
            <a:t>Who’s Afraid of Virginia Woolf?</a:t>
          </a:r>
          <a:endParaRPr lang="en-IN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80" y="39980"/>
        <a:ext cx="6123072" cy="73903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21F4E-2450-4F94-833E-9F9B24D8CB9F}">
      <dsp:nvSpPr>
        <dsp:cNvPr id="0" name=""/>
        <dsp:cNvSpPr/>
      </dsp:nvSpPr>
      <dsp:spPr>
        <a:xfrm>
          <a:off x="0" y="7705"/>
          <a:ext cx="5760637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i="1" kern="1200" dirty="0" smtClean="0">
              <a:latin typeface="Times New Roman" pitchFamily="18" charset="0"/>
              <a:cs typeface="Times New Roman" pitchFamily="18" charset="0"/>
            </a:rPr>
            <a:t>Who’s Afraid of Virginia Woolf?</a:t>
          </a:r>
          <a:endParaRPr lang="en-IN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23" y="48828"/>
        <a:ext cx="5678391" cy="76015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BC46B-1CEE-4EC4-A41F-E87898623285}">
      <dsp:nvSpPr>
        <dsp:cNvPr id="0" name=""/>
        <dsp:cNvSpPr/>
      </dsp:nvSpPr>
      <dsp:spPr>
        <a:xfrm>
          <a:off x="0" y="0"/>
          <a:ext cx="5760637" cy="8471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latin typeface="Times New Roman" pitchFamily="18" charset="0"/>
              <a:cs typeface="Times New Roman" pitchFamily="18" charset="0"/>
            </a:rPr>
            <a:t>Who’s Afraid of Virginia Woolf</a:t>
          </a:r>
          <a:r>
            <a:rPr lang="en-US" sz="2400" i="1" kern="1200" dirty="0" smtClean="0"/>
            <a:t>?</a:t>
          </a:r>
          <a:endParaRPr lang="en-IN" sz="2400" kern="1200" dirty="0"/>
        </a:p>
      </dsp:txBody>
      <dsp:txXfrm>
        <a:off x="41355" y="41355"/>
        <a:ext cx="5677927" cy="76444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B149F-9698-4A3D-9191-FE1428322965}">
      <dsp:nvSpPr>
        <dsp:cNvPr id="0" name=""/>
        <dsp:cNvSpPr/>
      </dsp:nvSpPr>
      <dsp:spPr>
        <a:xfrm>
          <a:off x="72008" y="0"/>
          <a:ext cx="3888432" cy="702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Postmodern Poetry</a:t>
          </a:r>
          <a:endParaRPr lang="en-IN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6277" y="34269"/>
        <a:ext cx="3819894" cy="63346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A2033-268E-43D5-90A2-3054D3BEEB57}">
      <dsp:nvSpPr>
        <dsp:cNvPr id="0" name=""/>
        <dsp:cNvSpPr/>
      </dsp:nvSpPr>
      <dsp:spPr>
        <a:xfrm>
          <a:off x="46849" y="28381"/>
          <a:ext cx="4114774" cy="901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After Postmodernism?</a:t>
          </a:r>
          <a:endParaRPr lang="en-IN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872" y="72404"/>
        <a:ext cx="4026728" cy="813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5D52B-67E1-4E89-A71B-123DBAEBFCFA}">
      <dsp:nvSpPr>
        <dsp:cNvPr id="0" name=""/>
        <dsp:cNvSpPr/>
      </dsp:nvSpPr>
      <dsp:spPr>
        <a:xfrm>
          <a:off x="432046" y="1140"/>
          <a:ext cx="4032450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888" y="31982"/>
        <a:ext cx="3970766" cy="570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E4335-6475-4E88-819A-32F42038F26A}">
      <dsp:nvSpPr>
        <dsp:cNvPr id="0" name=""/>
        <dsp:cNvSpPr/>
      </dsp:nvSpPr>
      <dsp:spPr>
        <a:xfrm>
          <a:off x="0" y="0"/>
          <a:ext cx="3563888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57" y="28557"/>
        <a:ext cx="3506774" cy="527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962D0-DA5E-4BE3-938E-1BEF2B3BD708}">
      <dsp:nvSpPr>
        <dsp:cNvPr id="0" name=""/>
        <dsp:cNvSpPr/>
      </dsp:nvSpPr>
      <dsp:spPr>
        <a:xfrm>
          <a:off x="432046" y="1140"/>
          <a:ext cx="4032450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888" y="31982"/>
        <a:ext cx="3970766" cy="570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B6D36-B3D1-4CC3-8562-954342DAE419}">
      <dsp:nvSpPr>
        <dsp:cNvPr id="0" name=""/>
        <dsp:cNvSpPr/>
      </dsp:nvSpPr>
      <dsp:spPr>
        <a:xfrm>
          <a:off x="432046" y="1140"/>
          <a:ext cx="4032450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888" y="31982"/>
        <a:ext cx="3970766" cy="5701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B6D36-B3D1-4CC3-8562-954342DAE419}">
      <dsp:nvSpPr>
        <dsp:cNvPr id="0" name=""/>
        <dsp:cNvSpPr/>
      </dsp:nvSpPr>
      <dsp:spPr>
        <a:xfrm>
          <a:off x="432046" y="1140"/>
          <a:ext cx="4032450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888" y="31982"/>
        <a:ext cx="3970766" cy="5701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53542-39F1-4765-8D90-0B71F59F7A1B}">
      <dsp:nvSpPr>
        <dsp:cNvPr id="0" name=""/>
        <dsp:cNvSpPr/>
      </dsp:nvSpPr>
      <dsp:spPr>
        <a:xfrm>
          <a:off x="0" y="1140"/>
          <a:ext cx="4139952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itchFamily="18" charset="0"/>
              <a:cs typeface="Times New Roman" pitchFamily="18" charset="0"/>
            </a:rPr>
            <a:t>The Postmodernist World</a:t>
          </a:r>
          <a:endParaRPr lang="en-IN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42" y="31982"/>
        <a:ext cx="4078268" cy="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6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10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8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5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45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22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0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5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37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11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35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9FB2-ED34-408A-B140-C15E37FAFC22}" type="datetimeFigureOut">
              <a:rPr lang="en-IN" smtClean="0"/>
              <a:t>21-01-2015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0CCA-83ED-4DA4-AF96-5D4DB3FE71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2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3046802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4725144"/>
            <a:ext cx="4464496" cy="1584176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Dr. U.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Sumathy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Associate Professor of English,</a:t>
            </a:r>
          </a:p>
          <a:p>
            <a:pPr algn="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Government Arts College (Autonomous),</a:t>
            </a:r>
          </a:p>
          <a:p>
            <a:pPr algn="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Coimbatore.</a:t>
            </a:r>
            <a:endParaRPr lang="en-I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2128081"/>
              </p:ext>
            </p:extLst>
          </p:nvPr>
        </p:nvGraphicFramePr>
        <p:xfrm>
          <a:off x="395536" y="260648"/>
          <a:ext cx="388843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62198"/>
            <a:ext cx="7128792" cy="4740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Architecture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1362328"/>
              </p:ext>
            </p:extLst>
          </p:nvPr>
        </p:nvGraphicFramePr>
        <p:xfrm>
          <a:off x="395536" y="260648"/>
          <a:ext cx="388843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8690"/>
            <a:ext cx="7200800" cy="450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47221845"/>
              </p:ext>
            </p:extLst>
          </p:nvPr>
        </p:nvGraphicFramePr>
        <p:xfrm>
          <a:off x="395536" y="260648"/>
          <a:ext cx="388843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6192688" cy="5050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Music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6535312"/>
              </p:ext>
            </p:extLst>
          </p:nvPr>
        </p:nvGraphicFramePr>
        <p:xfrm>
          <a:off x="395536" y="260648"/>
          <a:ext cx="388843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Cinema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628800"/>
            <a:ext cx="8040893" cy="4523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3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10397211"/>
              </p:ext>
            </p:extLst>
          </p:nvPr>
        </p:nvGraphicFramePr>
        <p:xfrm>
          <a:off x="395536" y="260648"/>
          <a:ext cx="388843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38624"/>
            <a:ext cx="6552728" cy="4765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Literature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9427663"/>
              </p:ext>
            </p:extLst>
          </p:nvPr>
        </p:nvGraphicFramePr>
        <p:xfrm>
          <a:off x="457200" y="274638"/>
          <a:ext cx="2746648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Cuddon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“Postmodernism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an eclectic approach, by a liking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aleatory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writing and for parody and pastiche”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Eclectic – use of fragmented forms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Aleatory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that incorporates randomness or chance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Pastiche – that imitates the style or work of an artist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5375720"/>
              </p:ext>
            </p:extLst>
          </p:nvPr>
        </p:nvGraphicFramePr>
        <p:xfrm>
          <a:off x="457200" y="274638"/>
          <a:ext cx="2818656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“Postmodern literature is marked both stylistically and ideologically, by a reliance on such literary conventions as fragmentation, paradox, unreliable narrators, often unrealistic and downright impossible plots, games, parody, paranoia, dark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humour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authorial self-reference”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5100793"/>
              </p:ext>
            </p:extLst>
          </p:nvPr>
        </p:nvGraphicFramePr>
        <p:xfrm>
          <a:off x="457200" y="274638"/>
          <a:ext cx="728315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Incredulity towards metanarratives.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Metanarrative – that deals with progress and human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perfectability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Try to reassure and explain. Believe in reason and logic.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Mininarrative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provisional, temporary, contingent and relative.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Appreciation for diversity, local differences and plurality.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910348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obliteration of the real by signs caused by images from TV, cinema, ads.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 not an index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of underlying reality but merely of other signs: Simulacrum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attached to images than the real. Real replaced by false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Cartographers drawing a map of a ruined place: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Hyperreality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Leads to more simulations</a:t>
            </a:r>
          </a:p>
        </p:txBody>
      </p:sp>
    </p:spTree>
    <p:extLst>
      <p:ext uri="{BB962C8B-B14F-4D97-AF65-F5344CB8AC3E}">
        <p14:creationId xmlns:p14="http://schemas.microsoft.com/office/powerpoint/2010/main" val="1770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8235274"/>
              </p:ext>
            </p:extLst>
          </p:nvPr>
        </p:nvGraphicFramePr>
        <p:xfrm>
          <a:off x="107504" y="116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Rhizome: The book as the root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Captures multiple meanings but comprehension is never complete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Indefinite multiplicities: Heterogeneity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Rhizome branched into fragments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6222801"/>
              </p:ext>
            </p:extLst>
          </p:nvPr>
        </p:nvGraphicFramePr>
        <p:xfrm>
          <a:off x="467544" y="260648"/>
          <a:ext cx="4032448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" y="1268760"/>
            <a:ext cx="4906889" cy="42788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340769"/>
            <a:ext cx="4038600" cy="223224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Consumerism: “The things you own end up owning you”.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3669153"/>
              </p:ext>
            </p:extLst>
          </p:nvPr>
        </p:nvGraphicFramePr>
        <p:xfrm>
          <a:off x="251520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Emphasis on impressionism and subjectivity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Movement away from omniscient narration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fixed points of view and clear-cut moral positions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Blurring of distinctions between genres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Liking for fragmented forms, collages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Tendency towards reflexivity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Literature of experimentation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3482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377778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Nostalgic and yearning for utopia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Strives for truth, meaning and history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Laments fragmentation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Distinction between good and bad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Distinction between high and low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Parodying the yearning for utopia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Truth is provisional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Celebrates fragmentation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Bad is good: “Fair is foul and foul is fair”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Distinction disappears: Believes in excess and gaudiness, cross the border and close the gap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671458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 used against art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Cherishes autonomy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Hates interpretation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clear perception of world and man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Assigns priority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performative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as against meaning and content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Creates a new dimension and develops a new sensibility</a:t>
            </a:r>
          </a:p>
        </p:txBody>
      </p:sp>
    </p:spTree>
    <p:extLst>
      <p:ext uri="{BB962C8B-B14F-4D97-AF65-F5344CB8AC3E}">
        <p14:creationId xmlns:p14="http://schemas.microsoft.com/office/powerpoint/2010/main" val="7834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9089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Traditional logic and subjectivity rejected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Traditional authority considered false and corrupt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Deal with unfulfilled promises of science, technology, government and religion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National boundaries a hindrance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Morality a personal value</a:t>
            </a:r>
          </a:p>
        </p:txBody>
      </p:sp>
    </p:spTree>
    <p:extLst>
      <p:ext uri="{BB962C8B-B14F-4D97-AF65-F5344CB8AC3E}">
        <p14:creationId xmlns:p14="http://schemas.microsoft.com/office/powerpoint/2010/main" val="3866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4486639"/>
              </p:ext>
            </p:extLst>
          </p:nvPr>
        </p:nvGraphicFramePr>
        <p:xfrm>
          <a:off x="467544" y="274638"/>
          <a:ext cx="7776864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Alterity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exchanging one’s own perspective for that of the other—lack of personal identity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Aporia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 puzzle or paradox used in conjunction with deconstruction—an internal contradiction in a statement or theory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Bricolage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traditional objects or language given a new subversive meaning—a mash-up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Carnivalesque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mocking or satirical challenge of authority or traditional hierarchy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Dystopia: societies characterized by decay/oppressed governments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0420577"/>
              </p:ext>
            </p:extLst>
          </p:nvPr>
        </p:nvGraphicFramePr>
        <p:xfrm>
          <a:off x="457200" y="274638"/>
          <a:ext cx="310668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Magic realism: real coupled with the fantastic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Polyphony: two or more patterns of narration/mixing of several voices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of Myth: transposing and transplanting in narratives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Blurring of genres: defies categorization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Narration: non-linear, open-ended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Cryptograhy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hiding information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5343933"/>
              </p:ext>
            </p:extLst>
          </p:nvPr>
        </p:nvGraphicFramePr>
        <p:xfrm>
          <a:off x="457200" y="274638"/>
          <a:ext cx="670708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Discover postmodernist themes, tendencies and attitudes in literary works.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Foreground fiction which exemplify the notion of disappearance of the real.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Highlight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intertextual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elements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Bring focus on the element of narcissism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Critique texts that are a hybrid blend of the high and low culture.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25000" t="-17000" r="-2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6160013"/>
              </p:ext>
            </p:extLst>
          </p:nvPr>
        </p:nvGraphicFramePr>
        <p:xfrm>
          <a:off x="457200" y="274638"/>
          <a:ext cx="5987008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Lyotard’s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mini narrative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--lack of purpose and meaning in life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--life boring colleagues dull, work mechanical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--laughs at those serious about work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--“having a job and having to work is sickness”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--sick at immensity of human ambition, nobility, virtue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--eager to see “how far he could extend his ignorance”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25000" t="-17000" r="-2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8800007"/>
              </p:ext>
            </p:extLst>
          </p:nvPr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Postmodern Angst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--absurd human condition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--emptiness and loneliness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--ambition in life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--pleasure in secret life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--insomnia : symbol of his fragmented state of mind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--suicide: wishing to explode into twitching bits of blood and bone. “looking for that kind of cessation was also too much effort”.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25000" t="-17000" r="-2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4344074"/>
              </p:ext>
            </p:extLst>
          </p:nvPr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Baudrillard’s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Simulation and Simulacra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--burdened with freedom and responsibility to make himself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--creates images about himself by telling lies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--nullifies the original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Meaningless activities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Carnivalesque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elements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Satire and irony: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Agastya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=August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4896544" cy="634082"/>
          </a:xfrm>
        </p:spPr>
        <p:txBody>
          <a:bodyPr>
            <a:normAutofit fontScale="90000"/>
          </a:bodyPr>
          <a:lstStyle/>
          <a:p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2" y="1196752"/>
            <a:ext cx="5306246" cy="415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0015" y="476672"/>
            <a:ext cx="3851920" cy="42210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Commodification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Lorne Daniel, “I wonder if, one of these days when I wake up, someone is going to try to sell me sunshine.”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9825431"/>
              </p:ext>
            </p:extLst>
          </p:nvPr>
        </p:nvGraphicFramePr>
        <p:xfrm>
          <a:off x="179512" y="260648"/>
          <a:ext cx="4032448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18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25000" t="-17000" r="-2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1757674"/>
              </p:ext>
            </p:extLst>
          </p:nvPr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Bricolage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appearance and language: rootlessness and cultural dislocation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Repulsive narrative: nauseating sights and smells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Negation of conventional canons of fiction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Everything authoritative, rigid or serious is subverted, questioned or mocked at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Postmodern framework of ontological uncertainty and cynicism: novel a critique on order, unity and reality.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7078299"/>
              </p:ext>
            </p:extLst>
          </p:nvPr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Theatre of the Absurd: vociferous expression of the meaninglessness of life.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--purposelessness in an existence out of harmony with its surroundings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--life of failure, vacuity, sterility and horror: Drinking orgy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--characters strip themselves naked, morally and spiritually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--not a realistic representation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73209412"/>
              </p:ext>
            </p:extLst>
          </p:nvPr>
        </p:nvGraphicFramePr>
        <p:xfrm>
          <a:off x="457200" y="274638"/>
          <a:ext cx="6203032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Illusion and Reality: illusory son—his death, the death of illusion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Games people play: Act I : Fun and Games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“Humiliate the Host” “Hump the Hostess” “Get the Guests”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--importance attached to games, games taken seriously—a world of fragmented culture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--people who cannot love constitute a play world of vicious games in which they reach one another by hurting.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0980541"/>
              </p:ext>
            </p:extLst>
          </p:nvPr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Duel between the sexes: sterility of women, moral and symbolic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Attack on the institution of marriage: a matter of expediency, an occasion for vivid antagonism, highway to success and opportunity for orgy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Shock value: inconceivable boldness of sexual expression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--people of highest education: speak obscenities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--cultural aristocracy worse than rest of the society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0134014"/>
              </p:ext>
            </p:extLst>
          </p:nvPr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Intertextual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elements: Title: a parody of nursery song: “Who’s Afraid of the Big Bad Woolf?”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II: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Wapurishnacht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”: Witches’ Sabbath: chat, cook, drink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and court: Goethe’s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Faust</a:t>
            </a:r>
            <a:endParaRPr lang="en-IN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2260573"/>
              </p:ext>
            </p:extLst>
          </p:nvPr>
        </p:nvGraphicFramePr>
        <p:xfrm>
          <a:off x="107504" y="274638"/>
          <a:ext cx="4608512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DAYBREAK</a:t>
            </a:r>
            <a:endParaRPr lang="en-IN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Again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this procession of the speechless</a:t>
            </a:r>
            <a:endParaRPr lang="en-IN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Bringing me their words</a:t>
            </a:r>
            <a:endParaRPr lang="en-IN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The future woke me with its silence</a:t>
            </a:r>
            <a:endParaRPr lang="en-IN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I join the procession</a:t>
            </a:r>
            <a:endParaRPr lang="en-IN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An open doorway</a:t>
            </a:r>
            <a:endParaRPr lang="en-IN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Speaks for me</a:t>
            </a:r>
            <a:endParaRPr lang="en-IN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Again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--W.S.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Merwin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984" y="764704"/>
            <a:ext cx="4258816" cy="54726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Distrust of language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Mixing of image with narrative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Open-ended juxtaposition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Alteration in point of view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Digressions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coherence or closure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Unexpected jumps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Disjunctive thinking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Fragmentation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Enjambed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lines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of punctuation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Absence of single dominant style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089239"/>
              </p:ext>
            </p:extLst>
          </p:nvPr>
        </p:nvGraphicFramePr>
        <p:xfrm>
          <a:off x="457200" y="274638"/>
          <a:ext cx="512291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 postmodernism?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Pseudomodernism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5430038"/>
              </p:ext>
            </p:extLst>
          </p:nvPr>
        </p:nvGraphicFramePr>
        <p:xfrm>
          <a:off x="-324544" y="274638"/>
          <a:ext cx="4896544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5324594" cy="35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980728"/>
            <a:ext cx="3672408" cy="5145435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Cybernetics: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way people control and communicate information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3228907"/>
              </p:ext>
            </p:extLst>
          </p:nvPr>
        </p:nvGraphicFramePr>
        <p:xfrm>
          <a:off x="0" y="274638"/>
          <a:ext cx="3563888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562450" cy="3889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Eclecticism: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“You listen to reggae, watch a western, eat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Donald’s at midday, local cuisine at night, wear Paris perfume in Tokyo, dress retro in Hong Kong.  Together artist, gallery owner, critic and public indulge one another in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Anything Goes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it’s time to relax”.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6119829"/>
              </p:ext>
            </p:extLst>
          </p:nvPr>
        </p:nvGraphicFramePr>
        <p:xfrm>
          <a:off x="-324544" y="274638"/>
          <a:ext cx="4896544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7031402" cy="3803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Mass Media: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The news which sells more is the truth now.  </a:t>
            </a:r>
          </a:p>
        </p:txBody>
      </p:sp>
    </p:spTree>
    <p:extLst>
      <p:ext uri="{BB962C8B-B14F-4D97-AF65-F5344CB8AC3E}">
        <p14:creationId xmlns:p14="http://schemas.microsoft.com/office/powerpoint/2010/main" val="24238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71572875"/>
              </p:ext>
            </p:extLst>
          </p:nvPr>
        </p:nvGraphicFramePr>
        <p:xfrm>
          <a:off x="-324544" y="274638"/>
          <a:ext cx="4896544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Hyperreality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SUMATHI\Desktop\Postmodernism photos\disneyworl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2761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7512221"/>
              </p:ext>
            </p:extLst>
          </p:nvPr>
        </p:nvGraphicFramePr>
        <p:xfrm>
          <a:off x="-324544" y="274638"/>
          <a:ext cx="4896544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02239"/>
            <a:ext cx="6984776" cy="4236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Internet Surfers: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Staying in touch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40881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44007173"/>
              </p:ext>
            </p:extLst>
          </p:nvPr>
        </p:nvGraphicFramePr>
        <p:xfrm>
          <a:off x="0" y="274638"/>
          <a:ext cx="4139952" cy="6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1184"/>
            <a:ext cx="4176464" cy="5378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Everything changes including time, belief and values.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5866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1321</Words>
  <Application>Microsoft Office PowerPoint</Application>
  <PresentationFormat>On-screen Show (4:3)</PresentationFormat>
  <Paragraphs>199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Postmodernism: An Overview</dc:title>
  <dc:creator>SUMATHI</dc:creator>
  <cp:lastModifiedBy>SUMATHI</cp:lastModifiedBy>
  <cp:revision>68</cp:revision>
  <cp:lastPrinted>2015-01-15T14:14:06Z</cp:lastPrinted>
  <dcterms:created xsi:type="dcterms:W3CDTF">2015-01-14T12:21:23Z</dcterms:created>
  <dcterms:modified xsi:type="dcterms:W3CDTF">2015-01-21T16:40:37Z</dcterms:modified>
</cp:coreProperties>
</file>